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21"/>
  </p:notesMasterIdLst>
  <p:handoutMasterIdLst>
    <p:handoutMasterId r:id="rId22"/>
  </p:handoutMasterIdLst>
  <p:sldIdLst>
    <p:sldId id="1734" r:id="rId2"/>
    <p:sldId id="2796" r:id="rId3"/>
    <p:sldId id="2799" r:id="rId4"/>
    <p:sldId id="2800" r:id="rId5"/>
    <p:sldId id="2798" r:id="rId6"/>
    <p:sldId id="2820" r:id="rId7"/>
    <p:sldId id="2821" r:id="rId8"/>
    <p:sldId id="2839" r:id="rId9"/>
    <p:sldId id="2824" r:id="rId10"/>
    <p:sldId id="2826" r:id="rId11"/>
    <p:sldId id="2834" r:id="rId12"/>
    <p:sldId id="2819" r:id="rId13"/>
    <p:sldId id="2833" r:id="rId14"/>
    <p:sldId id="2830" r:id="rId15"/>
    <p:sldId id="2838" r:id="rId16"/>
    <p:sldId id="2837" r:id="rId17"/>
    <p:sldId id="2828" r:id="rId18"/>
    <p:sldId id="2832" r:id="rId19"/>
    <p:sldId id="2726" r:id="rId20"/>
  </p:sldIdLst>
  <p:sldSz cx="9144000" cy="6858000" type="screen4x3"/>
  <p:notesSz cx="7315200" cy="9601200"/>
  <p:defaultTextStyle>
    <a:defPPr>
      <a:defRPr lang="en-ZA"/>
    </a:defPPr>
    <a:lvl1pPr algn="l" rtl="0" eaLnBrk="0" fontAlgn="base" hangingPunct="0">
      <a:spcBef>
        <a:spcPct val="0"/>
      </a:spcBef>
      <a:spcAft>
        <a:spcPct val="0"/>
      </a:spcAft>
      <a:defRPr sz="2000" b="1" u="sng" kern="1200">
        <a:solidFill>
          <a:schemeClr val="tx2"/>
        </a:solidFill>
        <a:latin typeface="Tahoma" charset="0"/>
        <a:ea typeface="MS PGothic" charset="0"/>
        <a:cs typeface="MS PGothic" charset="0"/>
      </a:defRPr>
    </a:lvl1pPr>
    <a:lvl2pPr marL="457200" algn="l" rtl="0" eaLnBrk="0" fontAlgn="base" hangingPunct="0">
      <a:spcBef>
        <a:spcPct val="0"/>
      </a:spcBef>
      <a:spcAft>
        <a:spcPct val="0"/>
      </a:spcAft>
      <a:defRPr sz="2000" b="1" u="sng" kern="1200">
        <a:solidFill>
          <a:schemeClr val="tx2"/>
        </a:solidFill>
        <a:latin typeface="Tahoma" charset="0"/>
        <a:ea typeface="MS PGothic" charset="0"/>
        <a:cs typeface="MS PGothic" charset="0"/>
      </a:defRPr>
    </a:lvl2pPr>
    <a:lvl3pPr marL="914400" algn="l" rtl="0" eaLnBrk="0" fontAlgn="base" hangingPunct="0">
      <a:spcBef>
        <a:spcPct val="0"/>
      </a:spcBef>
      <a:spcAft>
        <a:spcPct val="0"/>
      </a:spcAft>
      <a:defRPr sz="2000" b="1" u="sng" kern="1200">
        <a:solidFill>
          <a:schemeClr val="tx2"/>
        </a:solidFill>
        <a:latin typeface="Tahoma" charset="0"/>
        <a:ea typeface="MS PGothic" charset="0"/>
        <a:cs typeface="MS PGothic" charset="0"/>
      </a:defRPr>
    </a:lvl3pPr>
    <a:lvl4pPr marL="1371600" algn="l" rtl="0" eaLnBrk="0" fontAlgn="base" hangingPunct="0">
      <a:spcBef>
        <a:spcPct val="0"/>
      </a:spcBef>
      <a:spcAft>
        <a:spcPct val="0"/>
      </a:spcAft>
      <a:defRPr sz="2000" b="1" u="sng" kern="1200">
        <a:solidFill>
          <a:schemeClr val="tx2"/>
        </a:solidFill>
        <a:latin typeface="Tahoma" charset="0"/>
        <a:ea typeface="MS PGothic" charset="0"/>
        <a:cs typeface="MS PGothic" charset="0"/>
      </a:defRPr>
    </a:lvl4pPr>
    <a:lvl5pPr marL="1828800" algn="l" rtl="0" eaLnBrk="0" fontAlgn="base" hangingPunct="0">
      <a:spcBef>
        <a:spcPct val="0"/>
      </a:spcBef>
      <a:spcAft>
        <a:spcPct val="0"/>
      </a:spcAft>
      <a:defRPr sz="2000" b="1" u="sng" kern="1200">
        <a:solidFill>
          <a:schemeClr val="tx2"/>
        </a:solidFill>
        <a:latin typeface="Tahoma" charset="0"/>
        <a:ea typeface="MS PGothic" charset="0"/>
        <a:cs typeface="MS PGothic" charset="0"/>
      </a:defRPr>
    </a:lvl5pPr>
    <a:lvl6pPr marL="2286000" algn="l" defTabSz="457200" rtl="0" eaLnBrk="1" latinLnBrk="0" hangingPunct="1">
      <a:defRPr sz="2000" b="1" u="sng" kern="1200">
        <a:solidFill>
          <a:schemeClr val="tx2"/>
        </a:solidFill>
        <a:latin typeface="Tahoma" charset="0"/>
        <a:ea typeface="MS PGothic" charset="0"/>
        <a:cs typeface="MS PGothic" charset="0"/>
      </a:defRPr>
    </a:lvl6pPr>
    <a:lvl7pPr marL="2743200" algn="l" defTabSz="457200" rtl="0" eaLnBrk="1" latinLnBrk="0" hangingPunct="1">
      <a:defRPr sz="2000" b="1" u="sng" kern="1200">
        <a:solidFill>
          <a:schemeClr val="tx2"/>
        </a:solidFill>
        <a:latin typeface="Tahoma" charset="0"/>
        <a:ea typeface="MS PGothic" charset="0"/>
        <a:cs typeface="MS PGothic" charset="0"/>
      </a:defRPr>
    </a:lvl7pPr>
    <a:lvl8pPr marL="3200400" algn="l" defTabSz="457200" rtl="0" eaLnBrk="1" latinLnBrk="0" hangingPunct="1">
      <a:defRPr sz="2000" b="1" u="sng" kern="1200">
        <a:solidFill>
          <a:schemeClr val="tx2"/>
        </a:solidFill>
        <a:latin typeface="Tahoma" charset="0"/>
        <a:ea typeface="MS PGothic" charset="0"/>
        <a:cs typeface="MS PGothic" charset="0"/>
      </a:defRPr>
    </a:lvl8pPr>
    <a:lvl9pPr marL="3657600" algn="l" defTabSz="457200" rtl="0" eaLnBrk="1" latinLnBrk="0" hangingPunct="1">
      <a:defRPr sz="2000" b="1" u="sng" kern="1200">
        <a:solidFill>
          <a:schemeClr val="tx2"/>
        </a:solidFill>
        <a:latin typeface="Tahoma"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F6699"/>
    <a:srgbClr val="FF66FF"/>
    <a:srgbClr val="33CC33"/>
    <a:srgbClr val="00FF00"/>
    <a:srgbClr val="00FFCC"/>
    <a:srgbClr val="FF99FF"/>
    <a:srgbClr val="E684A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11" autoAdjust="0"/>
    <p:restoredTop sz="86435" autoAdjust="0"/>
  </p:normalViewPr>
  <p:slideViewPr>
    <p:cSldViewPr>
      <p:cViewPr>
        <p:scale>
          <a:sx n="76" d="100"/>
          <a:sy n="76" d="100"/>
        </p:scale>
        <p:origin x="-392" y="-8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10" d="100"/>
        <a:sy n="110" d="100"/>
      </p:scale>
      <p:origin x="0" y="0"/>
    </p:cViewPr>
  </p:sorterViewPr>
  <p:notesViewPr>
    <p:cSldViewPr>
      <p:cViewPr>
        <p:scale>
          <a:sx n="100" d="100"/>
          <a:sy n="100" d="100"/>
        </p:scale>
        <p:origin x="-2688" y="177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3170717" cy="48059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200" b="0" u="none">
                <a:solidFill>
                  <a:schemeClr val="tx1"/>
                </a:solidFill>
                <a:latin typeface="Arial" panose="020B0604020202020204" pitchFamily="34" charset="0"/>
                <a:ea typeface="MS PGothic" panose="020B0600070205080204" pitchFamily="34" charset="-128"/>
                <a:cs typeface="+mn-cs"/>
              </a:defRPr>
            </a:lvl1pPr>
          </a:lstStyle>
          <a:p>
            <a:pPr>
              <a:defRPr/>
            </a:pPr>
            <a:endParaRPr lang="en-US" altLang="en-US" dirty="0"/>
          </a:p>
        </p:txBody>
      </p:sp>
      <p:sp>
        <p:nvSpPr>
          <p:cNvPr id="101379" name="Rectangle 3"/>
          <p:cNvSpPr>
            <a:spLocks noGrp="1" noChangeArrowheads="1"/>
          </p:cNvSpPr>
          <p:nvPr>
            <p:ph type="dt" sz="quarter" idx="1"/>
          </p:nvPr>
        </p:nvSpPr>
        <p:spPr bwMode="auto">
          <a:xfrm>
            <a:off x="4142775" y="0"/>
            <a:ext cx="3170717" cy="48059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b="0" u="none">
                <a:solidFill>
                  <a:schemeClr val="tx1"/>
                </a:solidFill>
                <a:latin typeface="Arial" panose="020B0604020202020204" pitchFamily="34" charset="0"/>
                <a:ea typeface="MS PGothic" panose="020B0600070205080204" pitchFamily="34" charset="-128"/>
                <a:cs typeface="+mn-cs"/>
              </a:defRPr>
            </a:lvl1pPr>
          </a:lstStyle>
          <a:p>
            <a:pPr>
              <a:defRPr/>
            </a:pPr>
            <a:endParaRPr lang="en-US" altLang="en-US" dirty="0"/>
          </a:p>
        </p:txBody>
      </p:sp>
      <p:sp>
        <p:nvSpPr>
          <p:cNvPr id="101380" name="Rectangle 4"/>
          <p:cNvSpPr>
            <a:spLocks noGrp="1" noChangeArrowheads="1"/>
          </p:cNvSpPr>
          <p:nvPr>
            <p:ph type="ftr" sz="quarter" idx="2"/>
          </p:nvPr>
        </p:nvSpPr>
        <p:spPr bwMode="auto">
          <a:xfrm>
            <a:off x="0" y="9119068"/>
            <a:ext cx="3170717" cy="48059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sz="1200" b="0" u="none">
                <a:solidFill>
                  <a:schemeClr val="tx1"/>
                </a:solidFill>
                <a:latin typeface="Arial" panose="020B0604020202020204" pitchFamily="34" charset="0"/>
                <a:ea typeface="MS PGothic" panose="020B0600070205080204" pitchFamily="34" charset="-128"/>
                <a:cs typeface="+mn-cs"/>
              </a:defRPr>
            </a:lvl1pPr>
          </a:lstStyle>
          <a:p>
            <a:pPr>
              <a:defRPr/>
            </a:pPr>
            <a:endParaRPr lang="en-US" altLang="en-US" dirty="0"/>
          </a:p>
        </p:txBody>
      </p:sp>
      <p:sp>
        <p:nvSpPr>
          <p:cNvPr id="101381" name="Rectangle 5"/>
          <p:cNvSpPr>
            <a:spLocks noGrp="1" noChangeArrowheads="1"/>
          </p:cNvSpPr>
          <p:nvPr>
            <p:ph type="sldNum" sz="quarter" idx="3"/>
          </p:nvPr>
        </p:nvSpPr>
        <p:spPr bwMode="auto">
          <a:xfrm>
            <a:off x="4142775" y="9119068"/>
            <a:ext cx="3170717" cy="48059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b="0" u="none">
                <a:solidFill>
                  <a:schemeClr val="tx1"/>
                </a:solidFill>
                <a:latin typeface="Arial" charset="0"/>
              </a:defRPr>
            </a:lvl1pPr>
          </a:lstStyle>
          <a:p>
            <a:fld id="{FAA5735C-6C81-8F42-8DAB-67D37CAD63D7}" type="slidenum">
              <a:rPr lang="en-ZA" altLang="ja-JP"/>
              <a:pPr/>
              <a:t>‹#›</a:t>
            </a:fld>
            <a:endParaRPr lang="en-ZA" altLang="ja-JP" dirty="0"/>
          </a:p>
        </p:txBody>
      </p:sp>
    </p:spTree>
    <p:extLst>
      <p:ext uri="{BB962C8B-B14F-4D97-AF65-F5344CB8AC3E}">
        <p14:creationId xmlns:p14="http://schemas.microsoft.com/office/powerpoint/2010/main" val="2971173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717" cy="48059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200" b="0" u="none">
                <a:solidFill>
                  <a:schemeClr val="tx1"/>
                </a:solidFill>
                <a:latin typeface="Arial" panose="020B0604020202020204" pitchFamily="34" charset="0"/>
                <a:ea typeface="MS PGothic" panose="020B0600070205080204" pitchFamily="34" charset="-128"/>
                <a:cs typeface="+mn-cs"/>
              </a:defRPr>
            </a:lvl1pPr>
          </a:lstStyle>
          <a:p>
            <a:pPr>
              <a:defRPr/>
            </a:pPr>
            <a:endParaRPr lang="en-US" altLang="en-US" dirty="0"/>
          </a:p>
        </p:txBody>
      </p:sp>
      <p:sp>
        <p:nvSpPr>
          <p:cNvPr id="4099" name="Rectangle 3"/>
          <p:cNvSpPr>
            <a:spLocks noGrp="1" noChangeArrowheads="1"/>
          </p:cNvSpPr>
          <p:nvPr>
            <p:ph type="dt" idx="1"/>
          </p:nvPr>
        </p:nvSpPr>
        <p:spPr bwMode="auto">
          <a:xfrm>
            <a:off x="4142775" y="0"/>
            <a:ext cx="3170717" cy="48059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b="0" u="none">
                <a:solidFill>
                  <a:schemeClr val="tx1"/>
                </a:solidFill>
                <a:latin typeface="Arial" panose="020B0604020202020204" pitchFamily="34" charset="0"/>
                <a:ea typeface="MS PGothic" panose="020B0600070205080204" pitchFamily="34" charset="-128"/>
                <a:cs typeface="+mn-cs"/>
              </a:defRPr>
            </a:lvl1pPr>
          </a:lstStyle>
          <a:p>
            <a:pPr>
              <a:defRPr/>
            </a:pPr>
            <a:endParaRPr lang="en-US" altLang="en-US" dirty="0"/>
          </a:p>
        </p:txBody>
      </p:sp>
      <p:sp>
        <p:nvSpPr>
          <p:cNvPr id="30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731179" y="4560302"/>
            <a:ext cx="5852843" cy="432077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4102" name="Rectangle 6"/>
          <p:cNvSpPr>
            <a:spLocks noGrp="1" noChangeArrowheads="1"/>
          </p:cNvSpPr>
          <p:nvPr>
            <p:ph type="ftr" sz="quarter" idx="4"/>
          </p:nvPr>
        </p:nvSpPr>
        <p:spPr bwMode="auto">
          <a:xfrm>
            <a:off x="0" y="9119068"/>
            <a:ext cx="3170717" cy="48059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sz="1200" b="0" u="none">
                <a:solidFill>
                  <a:schemeClr val="tx1"/>
                </a:solidFill>
                <a:latin typeface="Arial" panose="020B0604020202020204" pitchFamily="34" charset="0"/>
                <a:ea typeface="MS PGothic" panose="020B0600070205080204" pitchFamily="34" charset="-128"/>
                <a:cs typeface="+mn-cs"/>
              </a:defRPr>
            </a:lvl1pPr>
          </a:lstStyle>
          <a:p>
            <a:pPr>
              <a:defRPr/>
            </a:pPr>
            <a:endParaRPr lang="en-US" altLang="en-US" dirty="0"/>
          </a:p>
        </p:txBody>
      </p:sp>
      <p:sp>
        <p:nvSpPr>
          <p:cNvPr id="4103" name="Rectangle 7"/>
          <p:cNvSpPr>
            <a:spLocks noGrp="1" noChangeArrowheads="1"/>
          </p:cNvSpPr>
          <p:nvPr>
            <p:ph type="sldNum" sz="quarter" idx="5"/>
          </p:nvPr>
        </p:nvSpPr>
        <p:spPr bwMode="auto">
          <a:xfrm>
            <a:off x="4142775" y="9119068"/>
            <a:ext cx="3170717" cy="48059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b="0" u="none">
                <a:solidFill>
                  <a:schemeClr val="tx1"/>
                </a:solidFill>
                <a:latin typeface="Arial" charset="0"/>
              </a:defRPr>
            </a:lvl1pPr>
          </a:lstStyle>
          <a:p>
            <a:fld id="{9546374B-1CD4-F746-AB63-142DD9542760}" type="slidenum">
              <a:rPr lang="en-ZA" altLang="ja-JP"/>
              <a:pPr/>
              <a:t>‹#›</a:t>
            </a:fld>
            <a:endParaRPr lang="en-ZA" altLang="ja-JP" dirty="0"/>
          </a:p>
        </p:txBody>
      </p:sp>
    </p:spTree>
    <p:extLst>
      <p:ext uri="{BB962C8B-B14F-4D97-AF65-F5344CB8AC3E}">
        <p14:creationId xmlns:p14="http://schemas.microsoft.com/office/powerpoint/2010/main" val="12926237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MS PGothic" charset="0"/>
        <a:cs typeface="MS PGothic" charset="0"/>
      </a:defRPr>
    </a:lvl1pPr>
    <a:lvl2pPr marL="457200" algn="l" rtl="0" eaLnBrk="0" fontAlgn="base" hangingPunct="0">
      <a:spcBef>
        <a:spcPct val="30000"/>
      </a:spcBef>
      <a:spcAft>
        <a:spcPct val="0"/>
      </a:spcAft>
      <a:defRPr kumimoji="1" sz="1200" kern="1200">
        <a:solidFill>
          <a:schemeClr val="tx1"/>
        </a:solidFill>
        <a:latin typeface="Arial" pitchFamily="34" charset="0"/>
        <a:ea typeface="MS PGothic" charset="0"/>
        <a:cs typeface="MS PGothic" charset="0"/>
      </a:defRPr>
    </a:lvl2pPr>
    <a:lvl3pPr marL="914400" algn="l" rtl="0" eaLnBrk="0" fontAlgn="base" hangingPunct="0">
      <a:spcBef>
        <a:spcPct val="30000"/>
      </a:spcBef>
      <a:spcAft>
        <a:spcPct val="0"/>
      </a:spcAft>
      <a:defRPr kumimoji="1" sz="1200" kern="1200">
        <a:solidFill>
          <a:schemeClr val="tx1"/>
        </a:solidFill>
        <a:latin typeface="Arial" pitchFamily="34" charset="0"/>
        <a:ea typeface="MS PGothic" charset="0"/>
        <a:cs typeface="MS PGothic" charset="0"/>
      </a:defRPr>
    </a:lvl3pPr>
    <a:lvl4pPr marL="1371600" algn="l" rtl="0" eaLnBrk="0" fontAlgn="base" hangingPunct="0">
      <a:spcBef>
        <a:spcPct val="30000"/>
      </a:spcBef>
      <a:spcAft>
        <a:spcPct val="0"/>
      </a:spcAft>
      <a:defRPr kumimoji="1" sz="1200" kern="1200">
        <a:solidFill>
          <a:schemeClr val="tx1"/>
        </a:solidFill>
        <a:latin typeface="Arial" pitchFamily="34" charset="0"/>
        <a:ea typeface="MS PGothic" charset="0"/>
        <a:cs typeface="MS PGothic" charset="0"/>
      </a:defRPr>
    </a:lvl4pPr>
    <a:lvl5pPr marL="1828800" algn="l" rtl="0" eaLnBrk="0" fontAlgn="base" hangingPunct="0">
      <a:spcBef>
        <a:spcPct val="30000"/>
      </a:spcBef>
      <a:spcAft>
        <a:spcPct val="0"/>
      </a:spcAft>
      <a:defRPr kumimoji="1" sz="1200" kern="1200">
        <a:solidFill>
          <a:schemeClr val="tx1"/>
        </a:solidFill>
        <a:latin typeface="Arial" pitchFamily="34" charset="0"/>
        <a:ea typeface="MS PGothic" charset="0"/>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1257300" y="720725"/>
            <a:ext cx="4800600" cy="3600450"/>
          </a:xfrm>
          <a:ln/>
        </p:spPr>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ja-JP" sz="1400" dirty="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9546374B-1CD4-F746-AB63-142DD9542760}" type="slidenum">
              <a:rPr lang="en-ZA" altLang="ja-JP" smtClean="0"/>
              <a:pPr/>
              <a:t>17</a:t>
            </a:fld>
            <a:endParaRPr lang="en-ZA" altLang="ja-JP" dirty="0"/>
          </a:p>
        </p:txBody>
      </p:sp>
    </p:spTree>
    <p:extLst>
      <p:ext uri="{BB962C8B-B14F-4D97-AF65-F5344CB8AC3E}">
        <p14:creationId xmlns:p14="http://schemas.microsoft.com/office/powerpoint/2010/main" val="3571389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MS PGothic" charset="0"/>
                <a:cs typeface="MS PGothic" charset="0"/>
              </a:defRPr>
            </a:lvl1pPr>
            <a:lvl2pPr marL="742950" indent="-285750">
              <a:defRPr kumimoji="1" sz="1200">
                <a:solidFill>
                  <a:schemeClr val="tx1"/>
                </a:solidFill>
                <a:latin typeface="Arial" charset="0"/>
                <a:ea typeface="MS PGothic" charset="0"/>
                <a:cs typeface="MS PGothic" charset="0"/>
              </a:defRPr>
            </a:lvl2pPr>
            <a:lvl3pPr marL="1143000" indent="-228600">
              <a:defRPr kumimoji="1" sz="1200">
                <a:solidFill>
                  <a:schemeClr val="tx1"/>
                </a:solidFill>
                <a:latin typeface="Arial" charset="0"/>
                <a:ea typeface="MS PGothic" charset="0"/>
                <a:cs typeface="MS PGothic" charset="0"/>
              </a:defRPr>
            </a:lvl3pPr>
            <a:lvl4pPr marL="1600200" indent="-228600">
              <a:defRPr kumimoji="1" sz="1200">
                <a:solidFill>
                  <a:schemeClr val="tx1"/>
                </a:solidFill>
                <a:latin typeface="Arial" charset="0"/>
                <a:ea typeface="MS PGothic" charset="0"/>
                <a:cs typeface="MS PGothic" charset="0"/>
              </a:defRPr>
            </a:lvl4pPr>
            <a:lvl5pPr marL="2057400" indent="-228600">
              <a:defRPr kumimoji="1"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kumimoji="1"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kumimoji="1"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kumimoji="1"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kumimoji="1" sz="1200">
                <a:solidFill>
                  <a:schemeClr val="tx1"/>
                </a:solidFill>
                <a:latin typeface="Arial" charset="0"/>
                <a:ea typeface="MS PGothic" charset="0"/>
                <a:cs typeface="MS PGothic" charset="0"/>
              </a:defRPr>
            </a:lvl9pPr>
          </a:lstStyle>
          <a:p>
            <a:fld id="{8ABB710E-2955-7B4C-B31B-F3D42564E3B4}" type="slidenum">
              <a:rPr kumimoji="0" lang="en-ZA">
                <a:cs typeface="Arial" charset="0"/>
              </a:rPr>
              <a:pPr/>
              <a:t>18</a:t>
            </a:fld>
            <a:endParaRPr kumimoji="0" lang="en-ZA" dirty="0">
              <a:cs typeface="Arial" charset="0"/>
            </a:endParaRPr>
          </a:p>
        </p:txBody>
      </p:sp>
      <p:sp>
        <p:nvSpPr>
          <p:cNvPr id="12291" name="Rectangle 2"/>
          <p:cNvSpPr>
            <a:spLocks noGrp="1" noRot="1" noChangeAspect="1" noChangeArrowheads="1" noTextEdit="1"/>
          </p:cNvSpPr>
          <p:nvPr>
            <p:ph type="sldImg"/>
          </p:nvPr>
        </p:nvSpPr>
        <p:spPr>
          <a:xfrm>
            <a:off x="915988" y="744538"/>
            <a:ext cx="4964112" cy="3722687"/>
          </a:xfrm>
          <a:ln/>
        </p:spPr>
      </p:sp>
      <p:sp>
        <p:nvSpPr>
          <p:cNvPr id="12292" name="Rectangle 3"/>
          <p:cNvSpPr>
            <a:spLocks noGrp="1" noChangeArrowheads="1"/>
          </p:cNvSpPr>
          <p:nvPr>
            <p:ph type="body" idx="1"/>
          </p:nvPr>
        </p:nvSpPr>
        <p:spPr>
          <a:xfrm>
            <a:off x="679928" y="4715383"/>
            <a:ext cx="5437712" cy="44681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000" tIns="46800" rIns="90000" bIns="46800"/>
          <a:lstStyle/>
          <a:p>
            <a:pPr defTabSz="45720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1257300" y="720725"/>
            <a:ext cx="4800600" cy="3600450"/>
          </a:xfrm>
          <a:ln/>
        </p:spPr>
      </p:sp>
      <p:sp>
        <p:nvSpPr>
          <p:cNvPr id="24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Arial" charset="0"/>
            </a:endParaRPr>
          </a:p>
        </p:txBody>
      </p:sp>
      <p:sp>
        <p:nvSpPr>
          <p:cNvPr id="24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MS PGothic" charset="0"/>
                <a:cs typeface="MS PGothic" charset="0"/>
              </a:defRPr>
            </a:lvl1pPr>
            <a:lvl2pPr marL="742950" indent="-285750">
              <a:defRPr kumimoji="1" sz="1200">
                <a:solidFill>
                  <a:schemeClr val="tx1"/>
                </a:solidFill>
                <a:latin typeface="Arial" charset="0"/>
                <a:ea typeface="MS PGothic" charset="0"/>
                <a:cs typeface="MS PGothic" charset="0"/>
              </a:defRPr>
            </a:lvl2pPr>
            <a:lvl3pPr marL="1143000" indent="-228600">
              <a:defRPr kumimoji="1" sz="1200">
                <a:solidFill>
                  <a:schemeClr val="tx1"/>
                </a:solidFill>
                <a:latin typeface="Arial" charset="0"/>
                <a:ea typeface="MS PGothic" charset="0"/>
                <a:cs typeface="MS PGothic" charset="0"/>
              </a:defRPr>
            </a:lvl3pPr>
            <a:lvl4pPr marL="1600200" indent="-228600">
              <a:defRPr kumimoji="1" sz="1200">
                <a:solidFill>
                  <a:schemeClr val="tx1"/>
                </a:solidFill>
                <a:latin typeface="Arial" charset="0"/>
                <a:ea typeface="MS PGothic" charset="0"/>
                <a:cs typeface="MS PGothic" charset="0"/>
              </a:defRPr>
            </a:lvl4pPr>
            <a:lvl5pPr marL="2057400" indent="-228600">
              <a:defRPr kumimoji="1"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kumimoji="1"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kumimoji="1"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kumimoji="1"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kumimoji="1" sz="1200">
                <a:solidFill>
                  <a:schemeClr val="tx1"/>
                </a:solidFill>
                <a:latin typeface="Arial" charset="0"/>
                <a:ea typeface="MS PGothic" charset="0"/>
                <a:cs typeface="MS PGothic" charset="0"/>
              </a:defRPr>
            </a:lvl9pPr>
          </a:lstStyle>
          <a:p>
            <a:fld id="{6F4F217D-1C1F-A345-B82C-95A8CBB4A2F7}" type="slidenum">
              <a:rPr kumimoji="0" lang="en-ZA" altLang="ja-JP">
                <a:cs typeface="Arial" charset="0"/>
              </a:rPr>
              <a:pPr/>
              <a:t>19</a:t>
            </a:fld>
            <a:endParaRPr kumimoji="0" lang="en-ZA" altLang="ja-JP"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u="sng">
                <a:solidFill>
                  <a:schemeClr val="tx2"/>
                </a:solidFill>
                <a:latin typeface="Tahoma" charset="0"/>
                <a:ea typeface="ＭＳ Ｐゴシック" charset="0"/>
                <a:cs typeface="ＭＳ Ｐゴシック" charset="0"/>
              </a:defRPr>
            </a:lvl1pPr>
            <a:lvl2pPr marL="742950" indent="-285750" eaLnBrk="0" hangingPunct="0">
              <a:defRPr sz="2000" b="1" u="sng">
                <a:solidFill>
                  <a:schemeClr val="tx2"/>
                </a:solidFill>
                <a:latin typeface="Tahoma" charset="0"/>
                <a:ea typeface="ＭＳ Ｐゴシック" charset="0"/>
              </a:defRPr>
            </a:lvl2pPr>
            <a:lvl3pPr marL="1143000" indent="-228600" eaLnBrk="0" hangingPunct="0">
              <a:defRPr sz="2000" b="1" u="sng">
                <a:solidFill>
                  <a:schemeClr val="tx2"/>
                </a:solidFill>
                <a:latin typeface="Tahoma" charset="0"/>
                <a:ea typeface="ＭＳ Ｐゴシック" charset="0"/>
              </a:defRPr>
            </a:lvl3pPr>
            <a:lvl4pPr marL="1600200" indent="-228600" eaLnBrk="0" hangingPunct="0">
              <a:defRPr sz="2000" b="1" u="sng">
                <a:solidFill>
                  <a:schemeClr val="tx2"/>
                </a:solidFill>
                <a:latin typeface="Tahoma" charset="0"/>
                <a:ea typeface="ＭＳ Ｐゴシック" charset="0"/>
              </a:defRPr>
            </a:lvl4pPr>
            <a:lvl5pPr marL="2057400" indent="-228600" eaLnBrk="0" hangingPunct="0">
              <a:defRPr sz="2000" b="1" u="sng">
                <a:solidFill>
                  <a:schemeClr val="tx2"/>
                </a:solidFill>
                <a:latin typeface="Tahoma" charset="0"/>
                <a:ea typeface="ＭＳ Ｐゴシック" charset="0"/>
              </a:defRPr>
            </a:lvl5pPr>
            <a:lvl6pPr marL="2514600" indent="-228600" algn="ctr" eaLnBrk="0" fontAlgn="base" hangingPunct="0">
              <a:spcBef>
                <a:spcPct val="0"/>
              </a:spcBef>
              <a:spcAft>
                <a:spcPct val="0"/>
              </a:spcAft>
              <a:defRPr sz="2000" b="1" u="sng">
                <a:solidFill>
                  <a:schemeClr val="tx2"/>
                </a:solidFill>
                <a:latin typeface="Tahoma" charset="0"/>
                <a:ea typeface="ＭＳ Ｐゴシック" charset="0"/>
              </a:defRPr>
            </a:lvl6pPr>
            <a:lvl7pPr marL="2971800" indent="-228600" algn="ctr" eaLnBrk="0" fontAlgn="base" hangingPunct="0">
              <a:spcBef>
                <a:spcPct val="0"/>
              </a:spcBef>
              <a:spcAft>
                <a:spcPct val="0"/>
              </a:spcAft>
              <a:defRPr sz="2000" b="1" u="sng">
                <a:solidFill>
                  <a:schemeClr val="tx2"/>
                </a:solidFill>
                <a:latin typeface="Tahoma" charset="0"/>
                <a:ea typeface="ＭＳ Ｐゴシック" charset="0"/>
              </a:defRPr>
            </a:lvl7pPr>
            <a:lvl8pPr marL="3429000" indent="-228600" algn="ctr" eaLnBrk="0" fontAlgn="base" hangingPunct="0">
              <a:spcBef>
                <a:spcPct val="0"/>
              </a:spcBef>
              <a:spcAft>
                <a:spcPct val="0"/>
              </a:spcAft>
              <a:defRPr sz="2000" b="1" u="sng">
                <a:solidFill>
                  <a:schemeClr val="tx2"/>
                </a:solidFill>
                <a:latin typeface="Tahoma" charset="0"/>
                <a:ea typeface="ＭＳ Ｐゴシック" charset="0"/>
              </a:defRPr>
            </a:lvl8pPr>
            <a:lvl9pPr marL="3886200" indent="-228600" algn="ctr" eaLnBrk="0" fontAlgn="base" hangingPunct="0">
              <a:spcBef>
                <a:spcPct val="0"/>
              </a:spcBef>
              <a:spcAft>
                <a:spcPct val="0"/>
              </a:spcAft>
              <a:defRPr sz="2000" b="1" u="sng">
                <a:solidFill>
                  <a:schemeClr val="tx2"/>
                </a:solidFill>
                <a:latin typeface="Tahoma" charset="0"/>
                <a:ea typeface="ＭＳ Ｐゴシック" charset="0"/>
              </a:defRPr>
            </a:lvl9pPr>
          </a:lstStyle>
          <a:p>
            <a:pPr eaLnBrk="1" hangingPunct="1"/>
            <a:fld id="{06428E55-F180-5143-A6D1-B21C0FF09CA2}" type="slidenum">
              <a:rPr lang="en-US" sz="1200" b="0" u="none">
                <a:solidFill>
                  <a:schemeClr val="tx1"/>
                </a:solidFill>
                <a:latin typeface="Arial" charset="0"/>
              </a:rPr>
              <a:pPr eaLnBrk="1" hangingPunct="1"/>
              <a:t>2</a:t>
            </a:fld>
            <a:endParaRPr lang="en-US" sz="1200" b="0" u="none">
              <a:solidFill>
                <a:schemeClr val="tx1"/>
              </a:solidFill>
              <a:latin typeface="Arial" charset="0"/>
            </a:endParaRPr>
          </a:p>
        </p:txBody>
      </p:sp>
      <p:sp>
        <p:nvSpPr>
          <p:cNvPr id="34818" name="Rectangle 2"/>
          <p:cNvSpPr>
            <a:spLocks noGrp="1" noRot="1" noChangeAspect="1" noChangeArrowheads="1" noTextEdit="1"/>
          </p:cNvSpPr>
          <p:nvPr>
            <p:ph type="sldImg"/>
          </p:nvPr>
        </p:nvSpPr>
        <p:spPr>
          <a:xfrm>
            <a:off x="1754188" y="533400"/>
            <a:ext cx="3813175" cy="2859088"/>
          </a:xfrm>
          <a:ln/>
        </p:spPr>
      </p:sp>
      <p:sp>
        <p:nvSpPr>
          <p:cNvPr id="34819" name="Rectangle 3"/>
          <p:cNvSpPr>
            <a:spLocks noGrp="1" noChangeArrowheads="1"/>
          </p:cNvSpPr>
          <p:nvPr>
            <p:ph type="body" idx="1"/>
          </p:nvPr>
        </p:nvSpPr>
        <p:spPr>
          <a:xfrm>
            <a:off x="650241" y="3517107"/>
            <a:ext cx="6014720" cy="56057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228600" indent="-228600">
              <a:buClr>
                <a:schemeClr val="tx1"/>
              </a:buClr>
              <a:buFont typeface="Wingdings" charset="0"/>
              <a:buNone/>
            </a:pPr>
            <a:endParaRPr lang="en-US" sz="14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04862F-A1F2-4922-9BF5-E738F7141962}" type="slidenum">
              <a:rPr lang="en-ZA" altLang="zh-CN" smtClean="0"/>
              <a:pPr>
                <a:defRPr/>
              </a:pPr>
              <a:t>5</a:t>
            </a:fld>
            <a:endParaRPr lang="en-ZA" altLang="zh-CN"/>
          </a:p>
        </p:txBody>
      </p:sp>
    </p:spTree>
    <p:extLst>
      <p:ext uri="{BB962C8B-B14F-4D97-AF65-F5344CB8AC3E}">
        <p14:creationId xmlns:p14="http://schemas.microsoft.com/office/powerpoint/2010/main" val="2665913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257300" y="720725"/>
            <a:ext cx="4800600" cy="3600450"/>
          </a:xfrm>
          <a:ln/>
        </p:spPr>
      </p:sp>
      <p:sp>
        <p:nvSpPr>
          <p:cNvPr id="21507" name="Rectangle 3"/>
          <p:cNvSpPr>
            <a:spLocks noGrp="1" noChangeArrowheads="1"/>
          </p:cNvSpPr>
          <p:nvPr>
            <p:ph type="body" idx="1"/>
          </p:nvPr>
        </p:nvSpPr>
        <p:spPr>
          <a:xfrm>
            <a:off x="974726" y="4560888"/>
            <a:ext cx="5365750" cy="4319587"/>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ea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46374B-1CD4-F746-AB63-142DD9542760}" type="slidenum">
              <a:rPr lang="en-ZA" altLang="ja-JP" smtClean="0"/>
              <a:pPr/>
              <a:t>8</a:t>
            </a:fld>
            <a:endParaRPr lang="en-ZA" altLang="ja-JP" dirty="0"/>
          </a:p>
        </p:txBody>
      </p:sp>
    </p:spTree>
    <p:extLst>
      <p:ext uri="{BB962C8B-B14F-4D97-AF65-F5344CB8AC3E}">
        <p14:creationId xmlns:p14="http://schemas.microsoft.com/office/powerpoint/2010/main" val="236417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p:cNvSpPr>
          <p:nvPr>
            <p:ph type="sldImg"/>
          </p:nvPr>
        </p:nvSpPr>
        <p:spPr>
          <a:xfrm>
            <a:off x="1257300" y="720725"/>
            <a:ext cx="4800600" cy="3600450"/>
          </a:xfrm>
        </p:spPr>
      </p:sp>
      <p:sp>
        <p:nvSpPr>
          <p:cNvPr id="3" name="Espace réservé des commentaires 2"/>
          <p:cNvSpPr>
            <a:spLocks noGrp="1"/>
          </p:cNvSpPr>
          <p:nvPr>
            <p:ph type="body" idx="1"/>
          </p:nvPr>
        </p:nvSpPr>
        <p:spPr/>
        <p:txBody>
          <a:bodyPr>
            <a:normAutofit fontScale="92500" lnSpcReduction="20000"/>
          </a:bodyPr>
          <a:lstStyle/>
          <a:p>
            <a:pPr>
              <a:defRPr/>
            </a:pPr>
            <a:endParaRPr lang="fr-FR" sz="18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46374B-1CD4-F746-AB63-142DD9542760}" type="slidenum">
              <a:rPr lang="en-ZA" altLang="ja-JP" smtClean="0"/>
              <a:pPr/>
              <a:t>14</a:t>
            </a:fld>
            <a:endParaRPr lang="en-ZA" altLang="ja-JP" dirty="0"/>
          </a:p>
        </p:txBody>
      </p:sp>
    </p:spTree>
    <p:extLst>
      <p:ext uri="{BB962C8B-B14F-4D97-AF65-F5344CB8AC3E}">
        <p14:creationId xmlns:p14="http://schemas.microsoft.com/office/powerpoint/2010/main" val="236417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9546374B-1CD4-F746-AB63-142DD9542760}" type="slidenum">
              <a:rPr lang="en-ZA" altLang="ja-JP" smtClean="0"/>
              <a:pPr/>
              <a:t>15</a:t>
            </a:fld>
            <a:endParaRPr lang="en-ZA" altLang="ja-JP" dirty="0"/>
          </a:p>
        </p:txBody>
      </p:sp>
    </p:spTree>
    <p:extLst>
      <p:ext uri="{BB962C8B-B14F-4D97-AF65-F5344CB8AC3E}">
        <p14:creationId xmlns:p14="http://schemas.microsoft.com/office/powerpoint/2010/main" val="3571389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46374B-1CD4-F746-AB63-142DD9542760}" type="slidenum">
              <a:rPr lang="en-ZA" altLang="ja-JP" smtClean="0"/>
              <a:pPr/>
              <a:t>16</a:t>
            </a:fld>
            <a:endParaRPr lang="en-ZA" altLang="ja-JP" dirty="0"/>
          </a:p>
        </p:txBody>
      </p:sp>
    </p:spTree>
    <p:extLst>
      <p:ext uri="{BB962C8B-B14F-4D97-AF65-F5344CB8AC3E}">
        <p14:creationId xmlns:p14="http://schemas.microsoft.com/office/powerpoint/2010/main" val="236417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1830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508825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693422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574755"/>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685800" y="55245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ja-JP" dirty="0"/>
              <a:t>Click to edit Master title style</a:t>
            </a:r>
          </a:p>
        </p:txBody>
      </p:sp>
      <p:sp>
        <p:nvSpPr>
          <p:cNvPr id="1028" name="Rectangle 4"/>
          <p:cNvSpPr>
            <a:spLocks noGrp="1" noChangeArrowheads="1"/>
          </p:cNvSpPr>
          <p:nvPr>
            <p:ph type="body" idx="1"/>
          </p:nvPr>
        </p:nvSpPr>
        <p:spPr bwMode="auto">
          <a:xfrm>
            <a:off x="685800" y="1447800"/>
            <a:ext cx="8458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pic>
        <p:nvPicPr>
          <p:cNvPr id="6" name="Picture 2"/>
          <p:cNvPicPr>
            <a:picLocks noChangeAspect="1" noChangeArrowheads="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63432" y="77719"/>
            <a:ext cx="24114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userDrawn="1"/>
        </p:nvPicPr>
        <p:blipFill rotWithShape="1">
          <a:blip r:embed="rId7" cstate="email">
            <a:extLst>
              <a:ext uri="{28A0092B-C50C-407E-A947-70E740481C1C}">
                <a14:useLocalDpi xmlns:a14="http://schemas.microsoft.com/office/drawing/2010/main" val="0"/>
              </a:ext>
            </a:extLst>
          </a:blip>
          <a:srcRect l="79349" t="15740" r="3146" b="73034"/>
          <a:stretch/>
        </p:blipFill>
        <p:spPr bwMode="auto">
          <a:xfrm>
            <a:off x="7772400" y="-3857"/>
            <a:ext cx="1348450" cy="540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60" r:id="rId3"/>
    <p:sldLayoutId id="2147483661" r:id="rId4"/>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2800" b="1">
          <a:solidFill>
            <a:srgbClr val="005FAA"/>
          </a:solidFill>
          <a:latin typeface="+mj-lt"/>
          <a:ea typeface="MS PGothic" charset="0"/>
          <a:cs typeface="MS PGothic" charset="0"/>
        </a:defRPr>
      </a:lvl1pPr>
      <a:lvl2pPr algn="l" rtl="0" eaLnBrk="0" fontAlgn="base" hangingPunct="0">
        <a:spcBef>
          <a:spcPct val="0"/>
        </a:spcBef>
        <a:spcAft>
          <a:spcPct val="0"/>
        </a:spcAft>
        <a:defRPr sz="2800" b="1">
          <a:solidFill>
            <a:srgbClr val="005FAA"/>
          </a:solidFill>
          <a:latin typeface="Arial" pitchFamily="34" charset="0"/>
          <a:ea typeface="MS PGothic" charset="0"/>
          <a:cs typeface="MS PGothic" charset="0"/>
        </a:defRPr>
      </a:lvl2pPr>
      <a:lvl3pPr algn="l" rtl="0" eaLnBrk="0" fontAlgn="base" hangingPunct="0">
        <a:spcBef>
          <a:spcPct val="0"/>
        </a:spcBef>
        <a:spcAft>
          <a:spcPct val="0"/>
        </a:spcAft>
        <a:defRPr sz="2800" b="1">
          <a:solidFill>
            <a:srgbClr val="005FAA"/>
          </a:solidFill>
          <a:latin typeface="Arial" pitchFamily="34" charset="0"/>
          <a:ea typeface="MS PGothic" charset="0"/>
          <a:cs typeface="MS PGothic" charset="0"/>
        </a:defRPr>
      </a:lvl3pPr>
      <a:lvl4pPr algn="l" rtl="0" eaLnBrk="0" fontAlgn="base" hangingPunct="0">
        <a:spcBef>
          <a:spcPct val="0"/>
        </a:spcBef>
        <a:spcAft>
          <a:spcPct val="0"/>
        </a:spcAft>
        <a:defRPr sz="2800" b="1">
          <a:solidFill>
            <a:srgbClr val="005FAA"/>
          </a:solidFill>
          <a:latin typeface="Arial" pitchFamily="34" charset="0"/>
          <a:ea typeface="MS PGothic" charset="0"/>
          <a:cs typeface="MS PGothic" charset="0"/>
        </a:defRPr>
      </a:lvl4pPr>
      <a:lvl5pPr algn="l" rtl="0" eaLnBrk="0" fontAlgn="base" hangingPunct="0">
        <a:spcBef>
          <a:spcPct val="0"/>
        </a:spcBef>
        <a:spcAft>
          <a:spcPct val="0"/>
        </a:spcAft>
        <a:defRPr sz="2800" b="1">
          <a:solidFill>
            <a:srgbClr val="005FAA"/>
          </a:solidFill>
          <a:latin typeface="Arial" pitchFamily="34" charset="0"/>
          <a:ea typeface="MS PGothic" charset="0"/>
          <a:cs typeface="MS PGothic" charset="0"/>
        </a:defRPr>
      </a:lvl5pPr>
      <a:lvl6pPr marL="457200" algn="l" rtl="0" fontAlgn="base">
        <a:spcBef>
          <a:spcPct val="0"/>
        </a:spcBef>
        <a:spcAft>
          <a:spcPct val="0"/>
        </a:spcAft>
        <a:defRPr sz="2800" b="1">
          <a:solidFill>
            <a:srgbClr val="005FAA"/>
          </a:solidFill>
          <a:latin typeface="Arial" pitchFamily="34" charset="0"/>
          <a:cs typeface="Arial" pitchFamily="34" charset="0"/>
        </a:defRPr>
      </a:lvl6pPr>
      <a:lvl7pPr marL="914400" algn="l" rtl="0" fontAlgn="base">
        <a:spcBef>
          <a:spcPct val="0"/>
        </a:spcBef>
        <a:spcAft>
          <a:spcPct val="0"/>
        </a:spcAft>
        <a:defRPr sz="2800" b="1">
          <a:solidFill>
            <a:srgbClr val="005FAA"/>
          </a:solidFill>
          <a:latin typeface="Arial" pitchFamily="34" charset="0"/>
          <a:cs typeface="Arial" pitchFamily="34" charset="0"/>
        </a:defRPr>
      </a:lvl7pPr>
      <a:lvl8pPr marL="1371600" algn="l" rtl="0" fontAlgn="base">
        <a:spcBef>
          <a:spcPct val="0"/>
        </a:spcBef>
        <a:spcAft>
          <a:spcPct val="0"/>
        </a:spcAft>
        <a:defRPr sz="2800" b="1">
          <a:solidFill>
            <a:srgbClr val="005FAA"/>
          </a:solidFill>
          <a:latin typeface="Arial" pitchFamily="34" charset="0"/>
          <a:cs typeface="Arial" pitchFamily="34" charset="0"/>
        </a:defRPr>
      </a:lvl8pPr>
      <a:lvl9pPr marL="1828800" algn="l" rtl="0" fontAlgn="base">
        <a:spcBef>
          <a:spcPct val="0"/>
        </a:spcBef>
        <a:spcAft>
          <a:spcPct val="0"/>
        </a:spcAft>
        <a:defRPr sz="2800" b="1">
          <a:solidFill>
            <a:srgbClr val="005FAA"/>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kumimoji="1" sz="2800" b="1">
          <a:solidFill>
            <a:srgbClr val="0070C0"/>
          </a:solidFill>
          <a:latin typeface="Arial Narrow" panose="020B0606020202030204" pitchFamily="34" charset="0"/>
          <a:ea typeface="MS PGothic" charset="0"/>
          <a:cs typeface="Arial Narrow" panose="020B0606020202030204" pitchFamily="34" charset="0"/>
        </a:defRPr>
      </a:lvl1pPr>
      <a:lvl2pPr marL="742950" indent="-285750" algn="l" rtl="0" eaLnBrk="0" fontAlgn="base" hangingPunct="0">
        <a:spcBef>
          <a:spcPct val="20000"/>
        </a:spcBef>
        <a:spcAft>
          <a:spcPct val="0"/>
        </a:spcAft>
        <a:buChar char="–"/>
        <a:defRPr kumimoji="1" sz="2400" b="1">
          <a:solidFill>
            <a:srgbClr val="0070C0"/>
          </a:solidFill>
          <a:latin typeface="Arial Narrow" panose="020B0606020202030204" pitchFamily="34" charset="0"/>
          <a:ea typeface="MS PGothic" charset="0"/>
          <a:cs typeface="Arial Narrow" panose="020B0606020202030204" pitchFamily="34" charset="0"/>
        </a:defRPr>
      </a:lvl2pPr>
      <a:lvl3pPr marL="1143000" indent="-228600" algn="l" rtl="0" eaLnBrk="0" fontAlgn="base" hangingPunct="0">
        <a:spcBef>
          <a:spcPct val="20000"/>
        </a:spcBef>
        <a:spcAft>
          <a:spcPct val="0"/>
        </a:spcAft>
        <a:buChar char="•"/>
        <a:defRPr kumimoji="1" sz="2000" b="1" i="1">
          <a:solidFill>
            <a:srgbClr val="0070C0"/>
          </a:solidFill>
          <a:latin typeface="Arial Narrow" panose="020B0606020202030204" pitchFamily="34" charset="0"/>
          <a:ea typeface="MS PGothic" charset="0"/>
          <a:cs typeface="Arial Narrow" panose="020B0606020202030204" pitchFamily="34" charset="0"/>
        </a:defRPr>
      </a:lvl3pPr>
      <a:lvl4pPr marL="1600200" indent="-228600" algn="l" rtl="0" eaLnBrk="0" fontAlgn="base" hangingPunct="0">
        <a:spcBef>
          <a:spcPct val="20000"/>
        </a:spcBef>
        <a:spcAft>
          <a:spcPct val="0"/>
        </a:spcAft>
        <a:buChar char="–"/>
        <a:defRPr kumimoji="1" sz="1800" b="1">
          <a:solidFill>
            <a:srgbClr val="0070C0"/>
          </a:solidFill>
          <a:latin typeface="Arial Narrow" panose="020B0606020202030204" pitchFamily="34" charset="0"/>
          <a:ea typeface="MS PGothic" charset="0"/>
          <a:cs typeface="Arial Narrow" panose="020B0606020202030204" pitchFamily="34" charset="0"/>
        </a:defRPr>
      </a:lvl4pPr>
      <a:lvl5pPr marL="2057400" indent="-228600" algn="l" rtl="0" eaLnBrk="0" fontAlgn="base" hangingPunct="0">
        <a:spcBef>
          <a:spcPct val="20000"/>
        </a:spcBef>
        <a:spcAft>
          <a:spcPct val="0"/>
        </a:spcAft>
        <a:buChar char="»"/>
        <a:defRPr kumimoji="1" sz="1800" b="1">
          <a:solidFill>
            <a:srgbClr val="0070C0"/>
          </a:solidFill>
          <a:latin typeface="Arial Narrow" panose="020B0606020202030204" pitchFamily="34" charset="0"/>
          <a:ea typeface="MS PGothic" charset="0"/>
          <a:cs typeface="Arial Narrow" panose="020B0606020202030204" pitchFamily="34" charset="0"/>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9" Type="http://schemas.openxmlformats.org/officeDocument/2006/relationships/image" Target="../media/image103.png"/><Relationship Id="rId20" Type="http://schemas.openxmlformats.org/officeDocument/2006/relationships/image" Target="../media/image114.png"/><Relationship Id="rId10" Type="http://schemas.openxmlformats.org/officeDocument/2006/relationships/image" Target="../media/image104.png"/><Relationship Id="rId11" Type="http://schemas.openxmlformats.org/officeDocument/2006/relationships/image" Target="../media/image105.png"/><Relationship Id="rId12" Type="http://schemas.openxmlformats.org/officeDocument/2006/relationships/image" Target="../media/image106.png"/><Relationship Id="rId13" Type="http://schemas.openxmlformats.org/officeDocument/2006/relationships/image" Target="../media/image107.png"/><Relationship Id="rId14" Type="http://schemas.openxmlformats.org/officeDocument/2006/relationships/image" Target="../media/image108.png"/><Relationship Id="rId15" Type="http://schemas.openxmlformats.org/officeDocument/2006/relationships/image" Target="../media/image109.png"/><Relationship Id="rId16" Type="http://schemas.openxmlformats.org/officeDocument/2006/relationships/image" Target="../media/image110.png"/><Relationship Id="rId17" Type="http://schemas.openxmlformats.org/officeDocument/2006/relationships/image" Target="../media/image111.png"/><Relationship Id="rId18" Type="http://schemas.openxmlformats.org/officeDocument/2006/relationships/image" Target="../media/image112.png"/><Relationship Id="rId19" Type="http://schemas.openxmlformats.org/officeDocument/2006/relationships/image" Target="../media/image113.png"/><Relationship Id="rId1" Type="http://schemas.openxmlformats.org/officeDocument/2006/relationships/slideLayout" Target="../slideLayouts/slideLayout2.xml"/><Relationship Id="rId2" Type="http://schemas.openxmlformats.org/officeDocument/2006/relationships/image" Target="../media/image96.png"/><Relationship Id="rId3" Type="http://schemas.openxmlformats.org/officeDocument/2006/relationships/image" Target="../media/image97.png"/><Relationship Id="rId4" Type="http://schemas.openxmlformats.org/officeDocument/2006/relationships/image" Target="../media/image98.png"/><Relationship Id="rId5" Type="http://schemas.openxmlformats.org/officeDocument/2006/relationships/image" Target="../media/image99.png"/><Relationship Id="rId6" Type="http://schemas.openxmlformats.org/officeDocument/2006/relationships/image" Target="../media/image100.png"/><Relationship Id="rId7" Type="http://schemas.openxmlformats.org/officeDocument/2006/relationships/image" Target="../media/image101.png"/><Relationship Id="rId8" Type="http://schemas.openxmlformats.org/officeDocument/2006/relationships/image" Target="../media/image102.png"/></Relationships>
</file>

<file path=ppt/slides/_rels/slide11.xml.rels><?xml version="1.0" encoding="UTF-8" standalone="yes"?>
<Relationships xmlns="http://schemas.openxmlformats.org/package/2006/relationships"><Relationship Id="rId11" Type="http://schemas.openxmlformats.org/officeDocument/2006/relationships/image" Target="../media/image110.png"/><Relationship Id="rId12" Type="http://schemas.openxmlformats.org/officeDocument/2006/relationships/image" Target="../media/image111.png"/><Relationship Id="rId13" Type="http://schemas.openxmlformats.org/officeDocument/2006/relationships/image" Target="../media/image114.png"/><Relationship Id="rId1" Type="http://schemas.openxmlformats.org/officeDocument/2006/relationships/slideLayout" Target="../slideLayouts/slideLayout2.xml"/><Relationship Id="rId2" Type="http://schemas.openxmlformats.org/officeDocument/2006/relationships/image" Target="../media/image96.png"/><Relationship Id="rId3" Type="http://schemas.openxmlformats.org/officeDocument/2006/relationships/image" Target="../media/image97.png"/><Relationship Id="rId4" Type="http://schemas.openxmlformats.org/officeDocument/2006/relationships/image" Target="../media/image98.png"/><Relationship Id="rId5" Type="http://schemas.openxmlformats.org/officeDocument/2006/relationships/image" Target="../media/image101.png"/><Relationship Id="rId6" Type="http://schemas.openxmlformats.org/officeDocument/2006/relationships/image" Target="../media/image102.png"/><Relationship Id="rId7" Type="http://schemas.openxmlformats.org/officeDocument/2006/relationships/image" Target="../media/image103.png"/><Relationship Id="rId8" Type="http://schemas.openxmlformats.org/officeDocument/2006/relationships/image" Target="../media/image104.png"/><Relationship Id="rId9" Type="http://schemas.openxmlformats.org/officeDocument/2006/relationships/image" Target="../media/image105.png"/><Relationship Id="rId10" Type="http://schemas.openxmlformats.org/officeDocument/2006/relationships/image" Target="../media/image10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jpeg"/><Relationship Id="rId16" Type="http://schemas.openxmlformats.org/officeDocument/2006/relationships/image" Target="../media/image19.png"/><Relationship Id="rId17" Type="http://schemas.openxmlformats.org/officeDocument/2006/relationships/image" Target="../media/image20.png"/><Relationship Id="rId18" Type="http://schemas.openxmlformats.org/officeDocument/2006/relationships/image" Target="../media/image21.jpeg"/><Relationship Id="rId19" Type="http://schemas.openxmlformats.org/officeDocument/2006/relationships/image" Target="../media/image22.png"/><Relationship Id="rId30" Type="http://schemas.openxmlformats.org/officeDocument/2006/relationships/image" Target="../media/image33.png"/><Relationship Id="rId31" Type="http://schemas.openxmlformats.org/officeDocument/2006/relationships/image" Target="../media/image34.jpeg"/><Relationship Id="rId32" Type="http://schemas.openxmlformats.org/officeDocument/2006/relationships/image" Target="../media/image35.png"/><Relationship Id="rId33" Type="http://schemas.openxmlformats.org/officeDocument/2006/relationships/image" Target="../media/image36.png"/><Relationship Id="rId34" Type="http://schemas.openxmlformats.org/officeDocument/2006/relationships/image" Target="../media/image37.png"/><Relationship Id="rId35" Type="http://schemas.openxmlformats.org/officeDocument/2006/relationships/image" Target="../media/image38.jpeg"/><Relationship Id="rId36" Type="http://schemas.openxmlformats.org/officeDocument/2006/relationships/image" Target="../media/image39.png"/><Relationship Id="rId37" Type="http://schemas.openxmlformats.org/officeDocument/2006/relationships/image" Target="../media/image40.jpeg"/><Relationship Id="rId38" Type="http://schemas.openxmlformats.org/officeDocument/2006/relationships/image" Target="../media/image41.jpeg"/><Relationship Id="rId39" Type="http://schemas.openxmlformats.org/officeDocument/2006/relationships/image" Target="../media/image42.png"/><Relationship Id="rId50" Type="http://schemas.openxmlformats.org/officeDocument/2006/relationships/image" Target="../media/image53.png"/><Relationship Id="rId51" Type="http://schemas.openxmlformats.org/officeDocument/2006/relationships/image" Target="../media/image54.jpeg"/><Relationship Id="rId52" Type="http://schemas.openxmlformats.org/officeDocument/2006/relationships/image" Target="../media/image55.jpeg"/><Relationship Id="rId53" Type="http://schemas.openxmlformats.org/officeDocument/2006/relationships/image" Target="../media/image56.png"/><Relationship Id="rId54" Type="http://schemas.openxmlformats.org/officeDocument/2006/relationships/image" Target="../media/image57.png"/><Relationship Id="rId55" Type="http://schemas.openxmlformats.org/officeDocument/2006/relationships/image" Target="../media/image58.png"/><Relationship Id="rId56" Type="http://schemas.openxmlformats.org/officeDocument/2006/relationships/image" Target="../media/image59.png"/><Relationship Id="rId57" Type="http://schemas.openxmlformats.org/officeDocument/2006/relationships/image" Target="../media/image60.jpeg"/><Relationship Id="rId58" Type="http://schemas.openxmlformats.org/officeDocument/2006/relationships/image" Target="../media/image61.jpeg"/><Relationship Id="rId59" Type="http://schemas.openxmlformats.org/officeDocument/2006/relationships/image" Target="../media/image62.jpeg"/><Relationship Id="rId70" Type="http://schemas.openxmlformats.org/officeDocument/2006/relationships/image" Target="../media/image73.png"/><Relationship Id="rId71" Type="http://schemas.openxmlformats.org/officeDocument/2006/relationships/image" Target="../media/image74.png"/><Relationship Id="rId72" Type="http://schemas.openxmlformats.org/officeDocument/2006/relationships/image" Target="../media/image75.png"/><Relationship Id="rId73" Type="http://schemas.openxmlformats.org/officeDocument/2006/relationships/image" Target="../media/image76.png"/><Relationship Id="rId74" Type="http://schemas.openxmlformats.org/officeDocument/2006/relationships/image" Target="../media/image77.png"/><Relationship Id="rId75" Type="http://schemas.openxmlformats.org/officeDocument/2006/relationships/image" Target="../media/image78.png"/><Relationship Id="rId76" Type="http://schemas.openxmlformats.org/officeDocument/2006/relationships/image" Target="../media/image79.png"/><Relationship Id="rId77" Type="http://schemas.openxmlformats.org/officeDocument/2006/relationships/image" Target="../media/image80.png"/><Relationship Id="rId78" Type="http://schemas.openxmlformats.org/officeDocument/2006/relationships/image" Target="../media/image81.png"/><Relationship Id="rId79" Type="http://schemas.openxmlformats.org/officeDocument/2006/relationships/image" Target="../media/image82.png"/><Relationship Id="rId90" Type="http://schemas.openxmlformats.org/officeDocument/2006/relationships/image" Target="../media/image93.png"/><Relationship Id="rId20" Type="http://schemas.openxmlformats.org/officeDocument/2006/relationships/image" Target="../media/image23.png"/><Relationship Id="rId21" Type="http://schemas.openxmlformats.org/officeDocument/2006/relationships/image" Target="../media/image24.png"/><Relationship Id="rId22" Type="http://schemas.openxmlformats.org/officeDocument/2006/relationships/image" Target="../media/image25.png"/><Relationship Id="rId23" Type="http://schemas.openxmlformats.org/officeDocument/2006/relationships/image" Target="../media/image26.jpeg"/><Relationship Id="rId24" Type="http://schemas.openxmlformats.org/officeDocument/2006/relationships/image" Target="../media/image27.png"/><Relationship Id="rId25" Type="http://schemas.openxmlformats.org/officeDocument/2006/relationships/image" Target="../media/image28.png"/><Relationship Id="rId26" Type="http://schemas.openxmlformats.org/officeDocument/2006/relationships/image" Target="../media/image29.jpeg"/><Relationship Id="rId27" Type="http://schemas.openxmlformats.org/officeDocument/2006/relationships/image" Target="../media/image30.jpeg"/><Relationship Id="rId28" Type="http://schemas.openxmlformats.org/officeDocument/2006/relationships/image" Target="../media/image31.png"/><Relationship Id="rId29" Type="http://schemas.openxmlformats.org/officeDocument/2006/relationships/image" Target="../media/image32.png"/><Relationship Id="rId40" Type="http://schemas.openxmlformats.org/officeDocument/2006/relationships/image" Target="../media/image43.jpeg"/><Relationship Id="rId41" Type="http://schemas.openxmlformats.org/officeDocument/2006/relationships/image" Target="../media/image44.png"/><Relationship Id="rId42" Type="http://schemas.openxmlformats.org/officeDocument/2006/relationships/image" Target="../media/image45.png"/><Relationship Id="rId43" Type="http://schemas.openxmlformats.org/officeDocument/2006/relationships/image" Target="../media/image46.png"/><Relationship Id="rId44" Type="http://schemas.openxmlformats.org/officeDocument/2006/relationships/image" Target="../media/image47.png"/><Relationship Id="rId45" Type="http://schemas.openxmlformats.org/officeDocument/2006/relationships/image" Target="../media/image48.png"/><Relationship Id="rId46" Type="http://schemas.openxmlformats.org/officeDocument/2006/relationships/image" Target="../media/image49.jpeg"/><Relationship Id="rId47" Type="http://schemas.openxmlformats.org/officeDocument/2006/relationships/image" Target="../media/image50.png"/><Relationship Id="rId48" Type="http://schemas.openxmlformats.org/officeDocument/2006/relationships/image" Target="../media/image51.jpeg"/><Relationship Id="rId49" Type="http://schemas.openxmlformats.org/officeDocument/2006/relationships/image" Target="../media/image52.jpeg"/><Relationship Id="rId60" Type="http://schemas.openxmlformats.org/officeDocument/2006/relationships/image" Target="../media/image63.jpeg"/><Relationship Id="rId61" Type="http://schemas.openxmlformats.org/officeDocument/2006/relationships/image" Target="../media/image64.png"/><Relationship Id="rId62" Type="http://schemas.openxmlformats.org/officeDocument/2006/relationships/image" Target="../media/image65.jpeg"/><Relationship Id="rId63" Type="http://schemas.openxmlformats.org/officeDocument/2006/relationships/image" Target="../media/image66.png"/><Relationship Id="rId64" Type="http://schemas.openxmlformats.org/officeDocument/2006/relationships/image" Target="../media/image67.png"/><Relationship Id="rId65" Type="http://schemas.openxmlformats.org/officeDocument/2006/relationships/image" Target="../media/image68.png"/><Relationship Id="rId66" Type="http://schemas.openxmlformats.org/officeDocument/2006/relationships/image" Target="../media/image69.png"/><Relationship Id="rId67" Type="http://schemas.openxmlformats.org/officeDocument/2006/relationships/image" Target="../media/image70.png"/><Relationship Id="rId68" Type="http://schemas.openxmlformats.org/officeDocument/2006/relationships/image" Target="../media/image71.png"/><Relationship Id="rId69" Type="http://schemas.openxmlformats.org/officeDocument/2006/relationships/image" Target="../media/image72.png"/><Relationship Id="rId80" Type="http://schemas.openxmlformats.org/officeDocument/2006/relationships/image" Target="../media/image83.png"/><Relationship Id="rId81" Type="http://schemas.openxmlformats.org/officeDocument/2006/relationships/image" Target="../media/image84.png"/><Relationship Id="rId82" Type="http://schemas.openxmlformats.org/officeDocument/2006/relationships/image" Target="../media/image85.png"/><Relationship Id="rId83" Type="http://schemas.openxmlformats.org/officeDocument/2006/relationships/image" Target="../media/image86.png"/><Relationship Id="rId84" Type="http://schemas.openxmlformats.org/officeDocument/2006/relationships/image" Target="../media/image87.png"/><Relationship Id="rId85" Type="http://schemas.openxmlformats.org/officeDocument/2006/relationships/image" Target="../media/image88.png"/><Relationship Id="rId86" Type="http://schemas.openxmlformats.org/officeDocument/2006/relationships/image" Target="../media/image89.png"/><Relationship Id="rId87" Type="http://schemas.openxmlformats.org/officeDocument/2006/relationships/image" Target="../media/image90.png"/><Relationship Id="rId88" Type="http://schemas.openxmlformats.org/officeDocument/2006/relationships/image" Target="../media/image91.jpeg"/><Relationship Id="rId89" Type="http://schemas.openxmlformats.org/officeDocument/2006/relationships/image" Target="../media/image9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t="17978"/>
          <a:stretch>
            <a:fillRect/>
          </a:stretch>
        </p:blipFill>
        <p:spPr bwMode="auto">
          <a:xfrm>
            <a:off x="0" y="9906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idx="4294967295"/>
          </p:nvPr>
        </p:nvSpPr>
        <p:spPr>
          <a:xfrm>
            <a:off x="50800" y="1371600"/>
            <a:ext cx="9093200" cy="4267200"/>
          </a:xfrm>
        </p:spPr>
        <p:txBody>
          <a:bodyPr/>
          <a:lstStyle/>
          <a:p>
            <a:pPr algn="l"/>
            <a:r>
              <a:rPr lang="en-US" sz="4400" dirty="0" smtClean="0">
                <a:latin typeface="Arial" charset="0"/>
              </a:rPr>
              <a:t>ID-02 – Developing Institutional and Individual Capacity</a:t>
            </a:r>
            <a:br>
              <a:rPr lang="en-US" sz="4400" dirty="0" smtClean="0">
                <a:latin typeface="Arial" charset="0"/>
              </a:rPr>
            </a:br>
            <a:r>
              <a:rPr lang="en-US" sz="4400" dirty="0">
                <a:latin typeface="Arial" charset="0"/>
              </a:rPr>
              <a:t/>
            </a:r>
            <a:br>
              <a:rPr lang="en-US" sz="4400" dirty="0">
                <a:latin typeface="Arial" charset="0"/>
              </a:rPr>
            </a:br>
            <a:r>
              <a:rPr lang="en-US" sz="2000" dirty="0" err="1" smtClean="0">
                <a:latin typeface="Arial" charset="0"/>
              </a:rPr>
              <a:t>Andiswa</a:t>
            </a:r>
            <a:r>
              <a:rPr lang="en-US" sz="2000" dirty="0" smtClean="0">
                <a:latin typeface="Arial" charset="0"/>
              </a:rPr>
              <a:t> </a:t>
            </a:r>
            <a:r>
              <a:rPr lang="en-US" sz="2000" dirty="0">
                <a:latin typeface="Arial" charset="0"/>
              </a:rPr>
              <a:t>Mlisa</a:t>
            </a:r>
            <a:br>
              <a:rPr lang="en-US" sz="2000" dirty="0">
                <a:latin typeface="Arial" charset="0"/>
              </a:rPr>
            </a:br>
            <a:r>
              <a:rPr lang="en-US" sz="2000" dirty="0">
                <a:latin typeface="Arial" charset="0"/>
              </a:rPr>
              <a:t>GEO </a:t>
            </a:r>
            <a:r>
              <a:rPr lang="en-US" sz="2000" dirty="0" smtClean="0">
                <a:latin typeface="Arial" charset="0"/>
              </a:rPr>
              <a:t>Secretariat</a:t>
            </a:r>
            <a:br>
              <a:rPr lang="en-US" sz="2000" dirty="0" smtClean="0">
                <a:latin typeface="Arial" charset="0"/>
              </a:rPr>
            </a:br>
            <a:r>
              <a:rPr lang="en-US" sz="2000" dirty="0" smtClean="0">
                <a:latin typeface="Arial" charset="0"/>
              </a:rPr>
              <a:t/>
            </a:r>
            <a:br>
              <a:rPr lang="en-US" sz="2000" dirty="0" smtClean="0">
                <a:latin typeface="Arial" charset="0"/>
              </a:rPr>
            </a:br>
            <a:r>
              <a:rPr lang="en-US" sz="1600" b="0" dirty="0" smtClean="0">
                <a:latin typeface="Arial" charset="0"/>
              </a:rPr>
              <a:t>TC</a:t>
            </a:r>
            <a:r>
              <a:rPr lang="en-US" sz="1600" dirty="0" smtClean="0">
                <a:latin typeface="Arial" charset="0"/>
              </a:rPr>
              <a:t>: </a:t>
            </a:r>
            <a:r>
              <a:rPr lang="en-US" sz="1600" b="0" dirty="0" smtClean="0">
                <a:latin typeface="Arial" charset="0"/>
              </a:rPr>
              <a:t>Gregory </a:t>
            </a:r>
            <a:r>
              <a:rPr lang="en-US" sz="1600" b="0" dirty="0">
                <a:latin typeface="Arial" charset="0"/>
              </a:rPr>
              <a:t>Giuliani </a:t>
            </a:r>
            <a:r>
              <a:rPr lang="en-US" sz="1600" b="0" dirty="0" smtClean="0">
                <a:latin typeface="Arial" charset="0"/>
              </a:rPr>
              <a:t>(Switzerland, UNIGE</a:t>
            </a:r>
            <a:r>
              <a:rPr lang="en-US" sz="1600" b="0" dirty="0">
                <a:latin typeface="Arial" charset="0"/>
              </a:rPr>
              <a:t>)</a:t>
            </a:r>
            <a:br>
              <a:rPr lang="en-US" sz="1600" b="0" dirty="0">
                <a:latin typeface="Arial" charset="0"/>
              </a:rPr>
            </a:br>
            <a:r>
              <a:rPr lang="en-US" sz="1600" b="0" dirty="0" err="1" smtClean="0">
                <a:latin typeface="Arial" charset="0"/>
              </a:rPr>
              <a:t>PoC</a:t>
            </a:r>
            <a:r>
              <a:rPr lang="en-US" sz="1600" b="0" dirty="0" smtClean="0">
                <a:latin typeface="Arial" charset="0"/>
              </a:rPr>
              <a:t>: </a:t>
            </a:r>
            <a:r>
              <a:rPr lang="en-US" sz="1600" b="0" dirty="0" err="1" smtClean="0">
                <a:latin typeface="Arial" charset="0"/>
              </a:rPr>
              <a:t>Hilcea</a:t>
            </a:r>
            <a:r>
              <a:rPr lang="en-US" sz="1600" b="0" dirty="0" smtClean="0">
                <a:latin typeface="Arial" charset="0"/>
              </a:rPr>
              <a:t> </a:t>
            </a:r>
            <a:r>
              <a:rPr lang="en-US" sz="1600" b="0" dirty="0">
                <a:latin typeface="Arial" charset="0"/>
              </a:rPr>
              <a:t>Ferreira </a:t>
            </a:r>
            <a:r>
              <a:rPr lang="en-US" sz="1600" b="0" dirty="0" smtClean="0">
                <a:latin typeface="Arial" charset="0"/>
              </a:rPr>
              <a:t>(Brazil, INPE</a:t>
            </a:r>
            <a:r>
              <a:rPr lang="en-US" sz="1600" b="0" dirty="0">
                <a:latin typeface="Arial" charset="0"/>
              </a:rPr>
              <a:t>)</a:t>
            </a:r>
            <a:br>
              <a:rPr lang="en-US" sz="1600" b="0" dirty="0">
                <a:latin typeface="Arial" charset="0"/>
              </a:rPr>
            </a:br>
            <a:r>
              <a:rPr lang="en-US" sz="1600" b="0" dirty="0" smtClean="0">
                <a:latin typeface="Arial" charset="0"/>
              </a:rPr>
              <a:t>IDIB: Mark </a:t>
            </a:r>
            <a:r>
              <a:rPr lang="en-US" sz="1600" b="0" dirty="0" err="1" smtClean="0">
                <a:latin typeface="Arial" charset="0"/>
              </a:rPr>
              <a:t>Noort</a:t>
            </a:r>
            <a:r>
              <a:rPr lang="en-US" sz="1600" b="0" dirty="0" smtClean="0">
                <a:latin typeface="Arial" charset="0"/>
              </a:rPr>
              <a:t> (Netherlands, HCP International)</a:t>
            </a:r>
            <a:endParaRPr lang="en-US" sz="1600" b="0" dirty="0">
              <a:solidFill>
                <a:srgbClr val="3595B7"/>
              </a:solidFill>
              <a:latin typeface="Arial" charset="0"/>
              <a:cs typeface="Arial" charset="0"/>
            </a:endParaRPr>
          </a:p>
        </p:txBody>
      </p:sp>
      <p:sp>
        <p:nvSpPr>
          <p:cNvPr id="5124" name="Rectangle 1"/>
          <p:cNvSpPr>
            <a:spLocks noChangeArrowheads="1"/>
          </p:cNvSpPr>
          <p:nvPr/>
        </p:nvSpPr>
        <p:spPr bwMode="auto">
          <a:xfrm>
            <a:off x="76200" y="5562600"/>
            <a:ext cx="457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fr-CH" altLang="ja-JP" sz="2400" u="none" dirty="0">
                <a:solidFill>
                  <a:srgbClr val="005FAA"/>
                </a:solidFill>
                <a:latin typeface="Arial" charset="0"/>
                <a:cs typeface="Tahoma" charset="0"/>
              </a:rPr>
              <a:t/>
            </a:r>
            <a:br>
              <a:rPr lang="fr-CH" altLang="ja-JP" sz="2400" u="none" dirty="0">
                <a:solidFill>
                  <a:srgbClr val="005FAA"/>
                </a:solidFill>
                <a:latin typeface="Arial" charset="0"/>
                <a:cs typeface="Tahoma" charset="0"/>
              </a:rPr>
            </a:br>
            <a:endParaRPr lang="en-US" altLang="ja-JP" sz="2400" u="none" dirty="0">
              <a:cs typeface="Arial" charset="0"/>
            </a:endParaRPr>
          </a:p>
        </p:txBody>
      </p:sp>
      <p:sp>
        <p:nvSpPr>
          <p:cNvPr id="7" name="TextBox 6"/>
          <p:cNvSpPr txBox="1"/>
          <p:nvPr/>
        </p:nvSpPr>
        <p:spPr>
          <a:xfrm>
            <a:off x="3733800" y="6553200"/>
            <a:ext cx="5410200" cy="304800"/>
          </a:xfrm>
          <a:prstGeom prst="rect">
            <a:avLst/>
          </a:prstGeom>
          <a:solidFill>
            <a:schemeClr val="accent3"/>
          </a:solidFill>
          <a:ln>
            <a:noFill/>
          </a:ln>
          <a:extLst/>
        </p:spPr>
        <p:txBody>
          <a:bodyPr anchor="ctr"/>
          <a:lstStyle>
            <a:lvl1pPr algn="l" eaLnBrk="0" hangingPunct="0">
              <a:spcBef>
                <a:spcPct val="20000"/>
              </a:spcBef>
              <a:buChar char="•"/>
              <a:defRPr kumimoji="1" sz="24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20000"/>
              </a:spcBef>
              <a:buChar char="–"/>
              <a:defRPr kumimoji="1" sz="24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20000"/>
              </a:spcBef>
              <a:buChar char="•"/>
              <a:defRPr kumimoji="1" sz="24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20000"/>
              </a:spcBef>
              <a:buChar char="–"/>
              <a:defRPr kumimoji="1" sz="24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20000"/>
              </a:spcBef>
              <a:buChar char="»"/>
              <a:defRPr kumimoji="1"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2400">
                <a:solidFill>
                  <a:schemeClr val="tx1"/>
                </a:solidFill>
                <a:latin typeface="Arial" panose="020B0604020202020204" pitchFamily="34" charset="0"/>
                <a:ea typeface="MS PGothic" panose="020B0600070205080204" pitchFamily="34" charset="-128"/>
              </a:defRPr>
            </a:lvl9pPr>
          </a:lstStyle>
          <a:p>
            <a:pPr algn="r">
              <a:spcBef>
                <a:spcPct val="0"/>
              </a:spcBef>
              <a:buFontTx/>
              <a:buNone/>
              <a:defRPr/>
            </a:pPr>
            <a:r>
              <a:rPr kumimoji="0" lang="en-US" altLang="en-US" sz="1000" b="0" u="none" dirty="0" smtClean="0">
                <a:solidFill>
                  <a:srgbClr val="005FAA"/>
                </a:solidFill>
                <a:cs typeface="+mn-cs"/>
              </a:rPr>
              <a:t>4</a:t>
            </a:r>
            <a:r>
              <a:rPr kumimoji="0" lang="en-US" altLang="en-US" sz="1000" b="0" u="none" baseline="30000" dirty="0" smtClean="0">
                <a:solidFill>
                  <a:srgbClr val="005FAA"/>
                </a:solidFill>
                <a:cs typeface="+mn-cs"/>
              </a:rPr>
              <a:t>th</a:t>
            </a:r>
            <a:r>
              <a:rPr kumimoji="0" lang="en-US" altLang="en-US" sz="1000" b="0" u="none" dirty="0" smtClean="0">
                <a:solidFill>
                  <a:srgbClr val="005FAA"/>
                </a:solidFill>
                <a:cs typeface="+mn-cs"/>
              </a:rPr>
              <a:t> Science &amp; Technology Stakeholder Workshop, 24 March 2015, Norfolk, Virginia, USA</a:t>
            </a:r>
            <a:endParaRPr kumimoji="0" lang="en-ZA" altLang="en-US" sz="1000" b="0" u="none" dirty="0" smtClean="0">
              <a:solidFill>
                <a:srgbClr val="005FAA"/>
              </a:solidFill>
              <a:cs typeface="+mn-cs"/>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62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CH" sz="3600" kern="1200" dirty="0" err="1" smtClean="0">
                <a:latin typeface="Arial" charset="0"/>
                <a:cs typeface="Arial" charset="0"/>
              </a:rPr>
              <a:t>Summary</a:t>
            </a:r>
            <a:r>
              <a:rPr lang="fr-CH" sz="3600" kern="1200" dirty="0" smtClean="0">
                <a:latin typeface="Arial" charset="0"/>
                <a:cs typeface="Arial" charset="0"/>
              </a:rPr>
              <a:t> </a:t>
            </a:r>
            <a:r>
              <a:rPr lang="fr-CH" sz="3600" kern="1200" dirty="0" err="1" smtClean="0">
                <a:latin typeface="Arial" charset="0"/>
                <a:cs typeface="Arial" charset="0"/>
              </a:rPr>
              <a:t>Achievements</a:t>
            </a:r>
            <a:endParaRPr lang="en-US" sz="3600" kern="1200" dirty="0">
              <a:latin typeface="Arial" charset="0"/>
              <a:cs typeface="Arial" charset="0"/>
            </a:endParaRPr>
          </a:p>
        </p:txBody>
      </p:sp>
      <p:sp>
        <p:nvSpPr>
          <p:cNvPr id="3" name="Content Placeholder 2"/>
          <p:cNvSpPr>
            <a:spLocks noGrp="1"/>
          </p:cNvSpPr>
          <p:nvPr>
            <p:ph idx="1"/>
          </p:nvPr>
        </p:nvSpPr>
        <p:spPr>
          <a:xfrm>
            <a:off x="228600" y="916186"/>
            <a:ext cx="8915400" cy="5302738"/>
          </a:xfrm>
        </p:spPr>
        <p:txBody>
          <a:bodyPr/>
          <a:lstStyle/>
          <a:p>
            <a:pPr marL="0" indent="0">
              <a:buNone/>
            </a:pPr>
            <a:r>
              <a:rPr lang="fr-CH" sz="2200" dirty="0" smtClean="0"/>
              <a:t>Workshops (training, </a:t>
            </a:r>
            <a:r>
              <a:rPr lang="fr-CH" sz="2200" dirty="0" err="1" smtClean="0"/>
              <a:t>awareness</a:t>
            </a:r>
            <a:r>
              <a:rPr lang="fr-CH" sz="2200" dirty="0"/>
              <a:t> </a:t>
            </a:r>
            <a:r>
              <a:rPr lang="fr-CH" sz="2200" dirty="0" smtClean="0"/>
              <a:t>&amp; </a:t>
            </a:r>
            <a:r>
              <a:rPr lang="fr-CH" sz="2200" dirty="0" err="1" smtClean="0"/>
              <a:t>dissemination</a:t>
            </a:r>
            <a:r>
              <a:rPr lang="fr-CH" sz="2200" dirty="0" smtClean="0"/>
              <a:t>), </a:t>
            </a:r>
            <a:r>
              <a:rPr lang="fr-CH" sz="2200" dirty="0" err="1" smtClean="0"/>
              <a:t>ground</a:t>
            </a:r>
            <a:r>
              <a:rPr lang="fr-CH" sz="2200" dirty="0" smtClean="0"/>
              <a:t> infrastructure, spatial data infrastructure, data </a:t>
            </a:r>
            <a:r>
              <a:rPr lang="fr-CH" sz="2200" dirty="0" err="1" smtClean="0"/>
              <a:t>access</a:t>
            </a:r>
            <a:r>
              <a:rPr lang="fr-CH" sz="2200" dirty="0" smtClean="0"/>
              <a:t>, open source software, data-</a:t>
            </a:r>
            <a:r>
              <a:rPr lang="fr-CH" sz="2200" dirty="0" err="1" smtClean="0"/>
              <a:t>products</a:t>
            </a:r>
            <a:r>
              <a:rPr lang="fr-CH" sz="2200" dirty="0" smtClean="0"/>
              <a:t>-services </a:t>
            </a:r>
            <a:r>
              <a:rPr lang="fr-CH" sz="2200" dirty="0" err="1" smtClean="0"/>
              <a:t>portals</a:t>
            </a:r>
            <a:endParaRPr lang="fr-CH" sz="2200" dirty="0" smtClean="0"/>
          </a:p>
          <a:p>
            <a:r>
              <a:rPr lang="fr-CH" sz="2000" b="0" dirty="0" smtClean="0"/>
              <a:t>Agriculture (</a:t>
            </a:r>
            <a:r>
              <a:rPr lang="fr-CH" sz="2000" b="0" dirty="0" err="1" smtClean="0"/>
              <a:t>e.g</a:t>
            </a:r>
            <a:r>
              <a:rPr lang="fr-CH" sz="2000" b="0" dirty="0" smtClean="0"/>
              <a:t>. </a:t>
            </a:r>
            <a:r>
              <a:rPr lang="fr-CH" sz="2000" b="0" dirty="0" err="1" smtClean="0"/>
              <a:t>AgriCab</a:t>
            </a:r>
            <a:r>
              <a:rPr lang="fr-CH" sz="2000" b="0" dirty="0" smtClean="0"/>
              <a:t>)</a:t>
            </a:r>
          </a:p>
          <a:p>
            <a:r>
              <a:rPr lang="fr-CH" sz="2000" b="0" dirty="0" err="1" smtClean="0"/>
              <a:t>Disasters</a:t>
            </a:r>
            <a:r>
              <a:rPr lang="fr-CH" sz="2000" b="0" dirty="0" smtClean="0"/>
              <a:t> (</a:t>
            </a:r>
            <a:r>
              <a:rPr lang="fr-CH" sz="2000" b="0" dirty="0" err="1" smtClean="0"/>
              <a:t>e.g</a:t>
            </a:r>
            <a:r>
              <a:rPr lang="fr-CH" sz="2000" b="0" dirty="0" smtClean="0"/>
              <a:t>. SERVIR)</a:t>
            </a:r>
          </a:p>
          <a:p>
            <a:r>
              <a:rPr lang="fr-CH" sz="2000" b="0" dirty="0" err="1" smtClean="0"/>
              <a:t>Energy</a:t>
            </a:r>
            <a:r>
              <a:rPr lang="fr-CH" sz="2000" b="0" dirty="0" smtClean="0"/>
              <a:t> (</a:t>
            </a:r>
            <a:r>
              <a:rPr lang="fr-CH" sz="2000" b="0" dirty="0" err="1" smtClean="0"/>
              <a:t>e.g</a:t>
            </a:r>
            <a:r>
              <a:rPr lang="fr-CH" sz="2000" b="0" dirty="0" smtClean="0"/>
              <a:t>. </a:t>
            </a:r>
            <a:r>
              <a:rPr lang="fr-CH" sz="2000" b="0" dirty="0" err="1" smtClean="0"/>
              <a:t>EnerGEO</a:t>
            </a:r>
            <a:r>
              <a:rPr lang="fr-CH" sz="2000" b="0" dirty="0" smtClean="0"/>
              <a:t>)</a:t>
            </a:r>
          </a:p>
          <a:p>
            <a:r>
              <a:rPr lang="fr-CH" sz="2000" b="0" dirty="0"/>
              <a:t>Forest Monitoring (</a:t>
            </a:r>
            <a:r>
              <a:rPr lang="fr-CH" sz="2000" b="0" dirty="0" err="1"/>
              <a:t>e.g</a:t>
            </a:r>
            <a:r>
              <a:rPr lang="fr-CH" sz="2000" b="0" dirty="0"/>
              <a:t>. </a:t>
            </a:r>
            <a:r>
              <a:rPr lang="fr-CH" sz="2000" b="0" dirty="0" err="1"/>
              <a:t>Third</a:t>
            </a:r>
            <a:r>
              <a:rPr lang="fr-CH" sz="2000" b="0" dirty="0"/>
              <a:t> Country Training Program, INPE-FAO </a:t>
            </a:r>
            <a:r>
              <a:rPr lang="fr-CH" sz="2000" b="0" dirty="0" err="1"/>
              <a:t>Work</a:t>
            </a:r>
            <a:r>
              <a:rPr lang="fr-CH" sz="2000" b="0" dirty="0"/>
              <a:t> Programme, </a:t>
            </a:r>
            <a:r>
              <a:rPr lang="fr-CH" sz="2000" b="0" dirty="0" err="1"/>
              <a:t>GEONETCast</a:t>
            </a:r>
            <a:r>
              <a:rPr lang="fr-CH" sz="2000" b="0" dirty="0"/>
              <a:t> and </a:t>
            </a:r>
            <a:r>
              <a:rPr lang="fr-CH" sz="2000" b="0" dirty="0" err="1"/>
              <a:t>AgriCab</a:t>
            </a:r>
            <a:r>
              <a:rPr lang="fr-CH" sz="2000" b="0" dirty="0"/>
              <a:t>)</a:t>
            </a:r>
          </a:p>
          <a:p>
            <a:r>
              <a:rPr lang="fr-CH" sz="2000" b="0" dirty="0" err="1" smtClean="0"/>
              <a:t>Health</a:t>
            </a:r>
            <a:r>
              <a:rPr lang="fr-CH" sz="2000" b="0" dirty="0" smtClean="0"/>
              <a:t> (</a:t>
            </a:r>
            <a:r>
              <a:rPr lang="fr-CH" sz="2000" b="0" dirty="0" err="1" smtClean="0"/>
              <a:t>e.g</a:t>
            </a:r>
            <a:r>
              <a:rPr lang="fr-CH" sz="2000" b="0" dirty="0" smtClean="0"/>
              <a:t>. EO2Heaven)</a:t>
            </a:r>
          </a:p>
          <a:p>
            <a:r>
              <a:rPr lang="fr-CH" sz="2000" b="0" dirty="0" err="1" smtClean="0"/>
              <a:t>Weather</a:t>
            </a:r>
            <a:r>
              <a:rPr lang="fr-CH" sz="2000" b="0" dirty="0" smtClean="0"/>
              <a:t> (</a:t>
            </a:r>
            <a:r>
              <a:rPr lang="fr-CH" sz="2000" b="0" dirty="0" err="1" smtClean="0"/>
              <a:t>e.g</a:t>
            </a:r>
            <a:r>
              <a:rPr lang="fr-CH" sz="2000" b="0" dirty="0" smtClean="0"/>
              <a:t>. </a:t>
            </a:r>
            <a:r>
              <a:rPr lang="fr-CH" sz="2000" b="0" dirty="0" err="1" smtClean="0"/>
              <a:t>Vlab</a:t>
            </a:r>
            <a:r>
              <a:rPr lang="fr-CH" sz="2000" b="0" dirty="0" smtClean="0"/>
              <a:t>, </a:t>
            </a:r>
            <a:r>
              <a:rPr lang="fr-CH" sz="2000" b="0" dirty="0" err="1" smtClean="0"/>
              <a:t>Afrimet</a:t>
            </a:r>
            <a:r>
              <a:rPr lang="fr-CH" sz="2000" b="0" dirty="0" smtClean="0"/>
              <a:t>, </a:t>
            </a:r>
            <a:r>
              <a:rPr lang="fr-CH" sz="2000" b="0" dirty="0" err="1" smtClean="0"/>
              <a:t>Cimhet</a:t>
            </a:r>
            <a:r>
              <a:rPr lang="fr-CH" sz="2000" b="0" dirty="0" smtClean="0"/>
              <a:t>)</a:t>
            </a:r>
          </a:p>
          <a:p>
            <a:r>
              <a:rPr lang="fr-CH" sz="2000" b="0" dirty="0" smtClean="0"/>
              <a:t>Networking, promotion (</a:t>
            </a:r>
            <a:r>
              <a:rPr lang="fr-CH" sz="2000" b="0" dirty="0" err="1" smtClean="0"/>
              <a:t>success</a:t>
            </a:r>
            <a:r>
              <a:rPr lang="fr-CH" sz="2000" b="0" dirty="0" smtClean="0"/>
              <a:t> stories and marketing </a:t>
            </a:r>
            <a:r>
              <a:rPr lang="fr-CH" sz="2000" b="0" dirty="0" err="1" smtClean="0"/>
              <a:t>toolkits</a:t>
            </a:r>
            <a:r>
              <a:rPr lang="fr-CH" sz="2000" b="0" dirty="0" smtClean="0"/>
              <a:t>), user </a:t>
            </a:r>
            <a:r>
              <a:rPr lang="fr-CH" sz="2000" b="0" dirty="0" err="1" smtClean="0"/>
              <a:t>requirements</a:t>
            </a:r>
            <a:r>
              <a:rPr lang="fr-CH" sz="2000" b="0" dirty="0" smtClean="0"/>
              <a:t>, </a:t>
            </a:r>
            <a:r>
              <a:rPr lang="fr-CH" sz="2000" b="0" dirty="0"/>
              <a:t>impact </a:t>
            </a:r>
            <a:r>
              <a:rPr lang="fr-CH" sz="2000" b="0" dirty="0" err="1" smtClean="0"/>
              <a:t>assessments</a:t>
            </a:r>
            <a:r>
              <a:rPr lang="fr-CH" sz="2000" b="0" dirty="0" smtClean="0"/>
              <a:t>, guidelines &amp; </a:t>
            </a:r>
            <a:r>
              <a:rPr lang="fr-CH" sz="2000" b="0" dirty="0" err="1" smtClean="0"/>
              <a:t>methodologies</a:t>
            </a:r>
            <a:r>
              <a:rPr lang="fr-CH" sz="2000" b="0" dirty="0" smtClean="0"/>
              <a:t>, (</a:t>
            </a:r>
            <a:r>
              <a:rPr lang="fr-CH" sz="2000" b="0" dirty="0" err="1" smtClean="0"/>
              <a:t>e.g</a:t>
            </a:r>
            <a:r>
              <a:rPr lang="fr-CH" sz="2000" b="0" dirty="0" smtClean="0"/>
              <a:t>. </a:t>
            </a:r>
            <a:r>
              <a:rPr lang="fr-CH" sz="2000" b="0" dirty="0" err="1" smtClean="0"/>
              <a:t>GEONETCab</a:t>
            </a:r>
            <a:r>
              <a:rPr lang="fr-CH" sz="2000" b="0" dirty="0" smtClean="0"/>
              <a:t>, EOPOWER, SA-GEO, NCRS-Madagascar, </a:t>
            </a:r>
            <a:r>
              <a:rPr lang="fr-CH" sz="2000" b="0" dirty="0" err="1" smtClean="0"/>
              <a:t>AfriGEOSS</a:t>
            </a:r>
            <a:r>
              <a:rPr lang="fr-CH" sz="2000" b="0" dirty="0" smtClean="0"/>
              <a:t>, SERVIR, ITC)</a:t>
            </a:r>
            <a:r>
              <a:rPr lang="fr-CH" sz="2000" b="0" dirty="0"/>
              <a:t> </a:t>
            </a:r>
            <a:endParaRPr lang="fr-CH" sz="2000" b="0" dirty="0" smtClean="0"/>
          </a:p>
          <a:p>
            <a:r>
              <a:rPr lang="fr-CH" sz="2000" b="0" dirty="0" smtClean="0"/>
              <a:t>Software &amp; </a:t>
            </a:r>
            <a:r>
              <a:rPr lang="fr-CH" sz="2000" b="0" dirty="0" err="1" smtClean="0"/>
              <a:t>systems</a:t>
            </a:r>
            <a:r>
              <a:rPr lang="fr-CH" sz="2000" b="0" dirty="0" smtClean="0"/>
              <a:t> </a:t>
            </a:r>
            <a:r>
              <a:rPr lang="fr-CH" sz="2000" b="0" dirty="0"/>
              <a:t>(</a:t>
            </a:r>
            <a:r>
              <a:rPr lang="fr-CH" sz="2000" b="0" dirty="0" err="1"/>
              <a:t>e.g</a:t>
            </a:r>
            <a:r>
              <a:rPr lang="fr-CH" sz="2000" b="0" dirty="0"/>
              <a:t>. SERVIR</a:t>
            </a:r>
            <a:r>
              <a:rPr lang="fr-CH" sz="2000" b="0" dirty="0" smtClean="0"/>
              <a:t>, </a:t>
            </a:r>
            <a:r>
              <a:rPr lang="fr-CH" sz="2000" b="0" dirty="0" err="1"/>
              <a:t>Terraview</a:t>
            </a:r>
            <a:r>
              <a:rPr lang="fr-CH" sz="2000" b="0" dirty="0"/>
              <a:t>, </a:t>
            </a:r>
            <a:r>
              <a:rPr lang="fr-CH" sz="2000" b="0" dirty="0" err="1"/>
              <a:t>TerraLib</a:t>
            </a:r>
            <a:r>
              <a:rPr lang="fr-CH" sz="2000" b="0" dirty="0"/>
              <a:t>, </a:t>
            </a:r>
            <a:r>
              <a:rPr lang="fr-CH" sz="2000" b="0" dirty="0" err="1"/>
              <a:t>Ilwis</a:t>
            </a:r>
            <a:r>
              <a:rPr lang="fr-CH" sz="2000" b="0" dirty="0"/>
              <a:t>, </a:t>
            </a:r>
            <a:r>
              <a:rPr lang="fr-CH" sz="2000" b="0" dirty="0" err="1" smtClean="0"/>
              <a:t>DevCoCast</a:t>
            </a:r>
            <a:r>
              <a:rPr lang="fr-CH" sz="2000" b="0" dirty="0" smtClean="0"/>
              <a:t>, GNC </a:t>
            </a:r>
            <a:r>
              <a:rPr lang="fr-CH" sz="2000" b="0" dirty="0" err="1" smtClean="0"/>
              <a:t>Toolbox</a:t>
            </a:r>
            <a:r>
              <a:rPr lang="fr-CH" sz="2000" b="0" dirty="0" smtClean="0"/>
              <a:t>, </a:t>
            </a:r>
            <a:r>
              <a:rPr lang="fr-CH" sz="2000" b="0" dirty="0" err="1" smtClean="0"/>
              <a:t>Afroimaison</a:t>
            </a:r>
            <a:r>
              <a:rPr lang="fr-CH" sz="2000" b="0" dirty="0" smtClean="0"/>
              <a:t>, </a:t>
            </a:r>
            <a:r>
              <a:rPr lang="fr-CH" sz="2000" b="0" dirty="0" err="1" smtClean="0"/>
              <a:t>EnviroGRIDS</a:t>
            </a:r>
            <a:r>
              <a:rPr lang="fr-CH" sz="2000" b="0" dirty="0" smtClean="0"/>
              <a:t>) </a:t>
            </a:r>
            <a:endParaRPr lang="fr-CH" sz="2000" b="0" dirty="0"/>
          </a:p>
          <a:p>
            <a:endParaRPr lang="fr-CH" sz="2200" b="0" dirty="0" smtClean="0"/>
          </a:p>
        </p:txBody>
      </p:sp>
      <p:pic>
        <p:nvPicPr>
          <p:cNvPr id="4" name="Picture 4"/>
          <p:cNvPicPr>
            <a:picLocks noChangeAspect="1" noChangeArrowheads="1"/>
          </p:cNvPicPr>
          <p:nvPr/>
        </p:nvPicPr>
        <p:blipFill>
          <a:blip r:embed="rId2"/>
          <a:srcRect/>
          <a:stretch>
            <a:fillRect/>
          </a:stretch>
        </p:blipFill>
        <p:spPr bwMode="auto">
          <a:xfrm>
            <a:off x="76200" y="6431171"/>
            <a:ext cx="1280042" cy="41226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 name="Picture 5"/>
          <p:cNvPicPr>
            <a:picLocks noChangeAspect="1" noChangeArrowheads="1"/>
          </p:cNvPicPr>
          <p:nvPr/>
        </p:nvPicPr>
        <p:blipFill>
          <a:blip r:embed="rId3"/>
          <a:srcRect/>
          <a:stretch>
            <a:fillRect/>
          </a:stretch>
        </p:blipFill>
        <p:spPr bwMode="auto">
          <a:xfrm>
            <a:off x="1524000" y="6530468"/>
            <a:ext cx="947544" cy="290004"/>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6"/>
          <p:cNvPicPr>
            <a:picLocks noChangeAspect="1" noChangeArrowheads="1"/>
          </p:cNvPicPr>
          <p:nvPr/>
        </p:nvPicPr>
        <p:blipFill>
          <a:blip r:embed="rId4"/>
          <a:srcRect/>
          <a:stretch>
            <a:fillRect/>
          </a:stretch>
        </p:blipFill>
        <p:spPr bwMode="auto">
          <a:xfrm>
            <a:off x="1357378" y="6123091"/>
            <a:ext cx="640394" cy="44059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Picture 7"/>
          <p:cNvPicPr>
            <a:picLocks noChangeAspect="1" noChangeArrowheads="1"/>
          </p:cNvPicPr>
          <p:nvPr/>
        </p:nvPicPr>
        <p:blipFill>
          <a:blip r:embed="rId5"/>
          <a:srcRect/>
          <a:stretch>
            <a:fillRect/>
          </a:stretch>
        </p:blipFill>
        <p:spPr bwMode="auto">
          <a:xfrm>
            <a:off x="2539289" y="6417006"/>
            <a:ext cx="944562" cy="440596"/>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 name="Picture 8"/>
          <p:cNvPicPr>
            <a:picLocks noChangeAspect="1" noChangeArrowheads="1"/>
          </p:cNvPicPr>
          <p:nvPr/>
        </p:nvPicPr>
        <p:blipFill>
          <a:blip r:embed="rId6"/>
          <a:srcRect/>
          <a:stretch>
            <a:fillRect/>
          </a:stretch>
        </p:blipFill>
        <p:spPr bwMode="auto">
          <a:xfrm>
            <a:off x="76200" y="6171770"/>
            <a:ext cx="1028059" cy="188614"/>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 name="Picture 8"/>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117029" y="6121175"/>
            <a:ext cx="473771" cy="437327"/>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8"/>
          <a:srcRect/>
          <a:stretch>
            <a:fillRect/>
          </a:stretch>
        </p:blipFill>
        <p:spPr bwMode="auto">
          <a:xfrm>
            <a:off x="3529705" y="6469146"/>
            <a:ext cx="883016" cy="351326"/>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 name="Picture 5"/>
          <p:cNvPicPr>
            <a:picLocks noChangeAspect="1" noChangeArrowheads="1"/>
          </p:cNvPicPr>
          <p:nvPr/>
        </p:nvPicPr>
        <p:blipFill>
          <a:blip r:embed="rId9"/>
          <a:srcRect/>
          <a:stretch>
            <a:fillRect/>
          </a:stretch>
        </p:blipFill>
        <p:spPr bwMode="auto">
          <a:xfrm>
            <a:off x="5791200" y="6435497"/>
            <a:ext cx="533400" cy="427404"/>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 name="Picture 7"/>
          <p:cNvPicPr>
            <a:picLocks noChangeAspect="1" noChangeArrowheads="1"/>
          </p:cNvPicPr>
          <p:nvPr/>
        </p:nvPicPr>
        <p:blipFill>
          <a:blip r:embed="rId10"/>
          <a:srcRect/>
          <a:stretch>
            <a:fillRect/>
          </a:stretch>
        </p:blipFill>
        <p:spPr bwMode="auto">
          <a:xfrm>
            <a:off x="4445851" y="6554626"/>
            <a:ext cx="1237765" cy="265846"/>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 name="Picture 4"/>
          <p:cNvPicPr>
            <a:picLocks noChangeAspect="1" noChangeArrowheads="1"/>
          </p:cNvPicPr>
          <p:nvPr/>
        </p:nvPicPr>
        <p:blipFill>
          <a:blip r:embed="rId11"/>
          <a:srcRect/>
          <a:stretch>
            <a:fillRect/>
          </a:stretch>
        </p:blipFill>
        <p:spPr bwMode="auto">
          <a:xfrm>
            <a:off x="5576736" y="6050568"/>
            <a:ext cx="366864" cy="36269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 name="Picture 5"/>
          <p:cNvPicPr>
            <a:picLocks noChangeAspect="1" noChangeArrowheads="1"/>
          </p:cNvPicPr>
          <p:nvPr/>
        </p:nvPicPr>
        <p:blipFill>
          <a:blip r:embed="rId12"/>
          <a:srcRect/>
          <a:stretch>
            <a:fillRect/>
          </a:stretch>
        </p:blipFill>
        <p:spPr bwMode="auto">
          <a:xfrm>
            <a:off x="4648200" y="6096000"/>
            <a:ext cx="870193" cy="294669"/>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 name="Picture 6"/>
          <p:cNvPicPr>
            <a:picLocks noChangeAspect="1" noChangeArrowheads="1"/>
          </p:cNvPicPr>
          <p:nvPr/>
        </p:nvPicPr>
        <p:blipFill>
          <a:blip r:embed="rId13"/>
          <a:srcRect/>
          <a:stretch>
            <a:fillRect/>
          </a:stretch>
        </p:blipFill>
        <p:spPr bwMode="auto">
          <a:xfrm>
            <a:off x="4071731" y="5943600"/>
            <a:ext cx="500269" cy="44746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 name="Picture 8"/>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6324600" y="6459430"/>
            <a:ext cx="341851" cy="355747"/>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9"/>
          <p:cNvPicPr>
            <a:picLocks noChangeAspect="1" noChangeArrowheads="1"/>
          </p:cNvPicPr>
          <p:nvPr/>
        </p:nvPicPr>
        <p:blipFill>
          <a:blip r:embed="rId15" cstate="email">
            <a:extLst>
              <a:ext uri="{28A0092B-C50C-407E-A947-70E740481C1C}">
                <a14:useLocalDpi xmlns:a14="http://schemas.microsoft.com/office/drawing/2010/main" val="0"/>
              </a:ext>
            </a:extLst>
          </a:blip>
          <a:srcRect l="44373"/>
          <a:stretch>
            <a:fillRect/>
          </a:stretch>
        </p:blipFill>
        <p:spPr bwMode="auto">
          <a:xfrm>
            <a:off x="6705600" y="6505880"/>
            <a:ext cx="892841" cy="321006"/>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p:cNvPicPr>
            <a:picLocks noChangeAspect="1" noChangeArrowheads="1"/>
          </p:cNvPicPr>
          <p:nvPr/>
        </p:nvPicPr>
        <p:blipFill>
          <a:blip r:embed="rId16"/>
          <a:srcRect/>
          <a:stretch>
            <a:fillRect/>
          </a:stretch>
        </p:blipFill>
        <p:spPr bwMode="auto">
          <a:xfrm>
            <a:off x="5987310" y="5991850"/>
            <a:ext cx="642090" cy="4089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 name="Picture 7"/>
          <p:cNvPicPr>
            <a:picLocks noChangeAspect="1" noChangeArrowheads="1"/>
          </p:cNvPicPr>
          <p:nvPr/>
        </p:nvPicPr>
        <p:blipFill>
          <a:blip r:embed="rId17"/>
          <a:srcRect/>
          <a:stretch>
            <a:fillRect/>
          </a:stretch>
        </p:blipFill>
        <p:spPr bwMode="auto">
          <a:xfrm>
            <a:off x="7668480" y="6525409"/>
            <a:ext cx="1323120" cy="297376"/>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1" name="Picture 4"/>
          <p:cNvPicPr>
            <a:picLocks noChangeAspect="1" noChangeArrowheads="1"/>
          </p:cNvPicPr>
          <p:nvPr/>
        </p:nvPicPr>
        <p:blipFill>
          <a:blip r:embed="rId18" cstate="email">
            <a:extLst>
              <a:ext uri="{28A0092B-C50C-407E-A947-70E740481C1C}">
                <a14:useLocalDpi xmlns:a14="http://schemas.microsoft.com/office/drawing/2010/main" val="0"/>
              </a:ext>
            </a:extLst>
          </a:blip>
          <a:srcRect t="13663" r="15485"/>
          <a:stretch>
            <a:fillRect/>
          </a:stretch>
        </p:blipFill>
        <p:spPr bwMode="auto">
          <a:xfrm>
            <a:off x="6696245" y="6094207"/>
            <a:ext cx="1076155" cy="382793"/>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8"/>
          <p:cNvPicPr>
            <a:picLocks noChangeAspect="1" noChangeArrowheads="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7759212" y="6037048"/>
            <a:ext cx="1308588" cy="363752"/>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2"/>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3167567" y="5948616"/>
            <a:ext cx="871033" cy="448582"/>
          </a:xfrm>
          <a:prstGeom prst="rect">
            <a:avLst/>
          </a:prstGeom>
        </p:spPr>
      </p:pic>
    </p:spTree>
    <p:extLst>
      <p:ext uri="{BB962C8B-B14F-4D97-AF65-F5344CB8AC3E}">
        <p14:creationId xmlns:p14="http://schemas.microsoft.com/office/powerpoint/2010/main" val="2935204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762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ZA" sz="3600" kern="1200" dirty="0">
                <a:latin typeface="Arial" charset="0"/>
                <a:cs typeface="Arial" charset="0"/>
              </a:rPr>
              <a:t>GEOSS GCI and Data Core</a:t>
            </a:r>
            <a:endParaRPr lang="en-US" sz="3600" kern="1200" dirty="0">
              <a:latin typeface="Arial" charset="0"/>
              <a:cs typeface="Arial" charset="0"/>
            </a:endParaRPr>
          </a:p>
        </p:txBody>
      </p:sp>
      <p:sp>
        <p:nvSpPr>
          <p:cNvPr id="3" name="Content Placeholder 2"/>
          <p:cNvSpPr>
            <a:spLocks noGrp="1"/>
          </p:cNvSpPr>
          <p:nvPr>
            <p:ph idx="1"/>
          </p:nvPr>
        </p:nvSpPr>
        <p:spPr>
          <a:xfrm>
            <a:off x="228600" y="1143000"/>
            <a:ext cx="8915400" cy="4800600"/>
          </a:xfrm>
        </p:spPr>
        <p:txBody>
          <a:bodyPr/>
          <a:lstStyle/>
          <a:p>
            <a:pPr marL="0" indent="0">
              <a:buNone/>
              <a:defRPr/>
            </a:pPr>
            <a:r>
              <a:rPr lang="en-ZA" sz="2400" dirty="0">
                <a:ea typeface="ＭＳ Ｐゴシック" charset="0"/>
              </a:rPr>
              <a:t>A number of items are registered in the GEOSS Common Infrastructure &amp; Datasets contributed to the GEOSS Data </a:t>
            </a:r>
            <a:r>
              <a:rPr lang="en-ZA" sz="2400" dirty="0" smtClean="0">
                <a:ea typeface="ＭＳ Ｐゴシック" charset="0"/>
              </a:rPr>
              <a:t>CORE</a:t>
            </a:r>
            <a:endParaRPr lang="en-ZA" sz="2400" dirty="0">
              <a:ea typeface="ＭＳ Ｐゴシック" charset="0"/>
            </a:endParaRPr>
          </a:p>
          <a:p>
            <a:pPr>
              <a:defRPr/>
            </a:pPr>
            <a:r>
              <a:rPr lang="en-ZA" sz="2200" b="0" dirty="0" smtClean="0">
                <a:ea typeface="ＭＳ Ｐゴシック" charset="0"/>
              </a:rPr>
              <a:t>GEOCAB Portal</a:t>
            </a:r>
          </a:p>
          <a:p>
            <a:pPr>
              <a:defRPr/>
            </a:pPr>
            <a:r>
              <a:rPr lang="en-ZA" sz="2200" b="0" dirty="0" smtClean="0">
                <a:ea typeface="ＭＳ Ｐゴシック" charset="0"/>
              </a:rPr>
              <a:t>GEONETCast </a:t>
            </a:r>
            <a:r>
              <a:rPr lang="en-ZA" sz="2200" b="0" dirty="0">
                <a:ea typeface="ＭＳ Ｐゴシック" charset="0"/>
              </a:rPr>
              <a:t>Toolbox, 52north.org</a:t>
            </a:r>
          </a:p>
          <a:p>
            <a:pPr>
              <a:defRPr/>
            </a:pPr>
            <a:r>
              <a:rPr lang="en-ZA" sz="2200" b="0" dirty="0">
                <a:ea typeface="ＭＳ Ｐゴシック" charset="0"/>
              </a:rPr>
              <a:t>GeonetCab Capacity Building Portal </a:t>
            </a:r>
          </a:p>
          <a:p>
            <a:pPr>
              <a:defRPr/>
            </a:pPr>
            <a:r>
              <a:rPr lang="en-ZA" sz="2200" b="0" dirty="0">
                <a:ea typeface="ＭＳ Ｐゴシック" charset="0"/>
              </a:rPr>
              <a:t>TerraLib </a:t>
            </a:r>
          </a:p>
          <a:p>
            <a:pPr>
              <a:defRPr/>
            </a:pPr>
            <a:r>
              <a:rPr lang="en-ZA" sz="2200" b="0" dirty="0">
                <a:ea typeface="ＭＳ Ｐゴシック" charset="0"/>
              </a:rPr>
              <a:t>INPE Data Catalog </a:t>
            </a:r>
          </a:p>
          <a:p>
            <a:pPr>
              <a:defRPr/>
            </a:pPr>
            <a:r>
              <a:rPr lang="en-ZA" sz="2200" b="0" dirty="0">
                <a:ea typeface="ＭＳ Ｐゴシック" charset="0"/>
              </a:rPr>
              <a:t>EnviroGRIDS portal</a:t>
            </a:r>
          </a:p>
          <a:p>
            <a:pPr>
              <a:defRPr/>
            </a:pPr>
            <a:r>
              <a:rPr lang="en-ZA" sz="2200" b="0" dirty="0">
                <a:ea typeface="ＭＳ Ｐゴシック" charset="0"/>
              </a:rPr>
              <a:t>20 services by enviroGRIDS partners </a:t>
            </a:r>
          </a:p>
          <a:p>
            <a:pPr>
              <a:defRPr/>
            </a:pPr>
            <a:r>
              <a:rPr lang="en-ZA" sz="2200" b="0" dirty="0">
                <a:ea typeface="ＭＳ Ｐゴシック" charset="0"/>
              </a:rPr>
              <a:t>AfroMaison CSW, WMS, WFS, WCS and broker services </a:t>
            </a:r>
          </a:p>
          <a:p>
            <a:pPr>
              <a:defRPr/>
            </a:pPr>
            <a:r>
              <a:rPr lang="en-US" altLang="en-US" sz="2200" b="0" dirty="0" err="1"/>
              <a:t>GeoNetCast</a:t>
            </a:r>
            <a:r>
              <a:rPr lang="en-US" altLang="en-US" sz="2200" b="0" dirty="0"/>
              <a:t> Americas dissemination of </a:t>
            </a:r>
            <a:r>
              <a:rPr lang="en-US" altLang="en-US" sz="2200" b="0" dirty="0" err="1"/>
              <a:t>DevCoCast</a:t>
            </a:r>
            <a:r>
              <a:rPr lang="en-US" altLang="en-US" sz="2200" b="0" dirty="0"/>
              <a:t> products in Portuguese and Spanish and list of Environmental Satellite Data, Products and Software</a:t>
            </a:r>
            <a:endParaRPr lang="en-ZA" sz="2200" b="0" dirty="0">
              <a:solidFill>
                <a:srgbClr val="FF0000"/>
              </a:solidFill>
              <a:ea typeface="ＭＳ Ｐゴシック" charset="0"/>
            </a:endParaRPr>
          </a:p>
          <a:p>
            <a:endParaRPr lang="fr-CH" sz="2200" b="0" dirty="0" smtClean="0"/>
          </a:p>
        </p:txBody>
      </p:sp>
      <p:pic>
        <p:nvPicPr>
          <p:cNvPr id="4" name="Picture 4"/>
          <p:cNvPicPr>
            <a:picLocks noChangeAspect="1" noChangeArrowheads="1"/>
          </p:cNvPicPr>
          <p:nvPr/>
        </p:nvPicPr>
        <p:blipFill>
          <a:blip r:embed="rId2"/>
          <a:srcRect/>
          <a:stretch>
            <a:fillRect/>
          </a:stretch>
        </p:blipFill>
        <p:spPr bwMode="auto">
          <a:xfrm>
            <a:off x="76200" y="6431171"/>
            <a:ext cx="1280042" cy="41226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 name="Picture 5"/>
          <p:cNvPicPr>
            <a:picLocks noChangeAspect="1" noChangeArrowheads="1"/>
          </p:cNvPicPr>
          <p:nvPr/>
        </p:nvPicPr>
        <p:blipFill>
          <a:blip r:embed="rId3"/>
          <a:srcRect/>
          <a:stretch>
            <a:fillRect/>
          </a:stretch>
        </p:blipFill>
        <p:spPr bwMode="auto">
          <a:xfrm>
            <a:off x="2024256" y="6530468"/>
            <a:ext cx="947544" cy="290004"/>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6"/>
          <p:cNvPicPr>
            <a:picLocks noChangeAspect="1" noChangeArrowheads="1"/>
          </p:cNvPicPr>
          <p:nvPr/>
        </p:nvPicPr>
        <p:blipFill>
          <a:blip r:embed="rId4"/>
          <a:srcRect/>
          <a:stretch>
            <a:fillRect/>
          </a:stretch>
        </p:blipFill>
        <p:spPr bwMode="auto">
          <a:xfrm>
            <a:off x="1357378" y="6123091"/>
            <a:ext cx="640394" cy="44059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 name="Picture 8"/>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117029" y="5980499"/>
            <a:ext cx="626171" cy="578004"/>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6"/>
          <a:srcRect/>
          <a:stretch>
            <a:fillRect/>
          </a:stretch>
        </p:blipFill>
        <p:spPr bwMode="auto">
          <a:xfrm>
            <a:off x="3529705" y="6469146"/>
            <a:ext cx="883016" cy="351326"/>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 name="Picture 5"/>
          <p:cNvPicPr>
            <a:picLocks noChangeAspect="1" noChangeArrowheads="1"/>
          </p:cNvPicPr>
          <p:nvPr/>
        </p:nvPicPr>
        <p:blipFill>
          <a:blip r:embed="rId7"/>
          <a:srcRect/>
          <a:stretch>
            <a:fillRect/>
          </a:stretch>
        </p:blipFill>
        <p:spPr bwMode="auto">
          <a:xfrm>
            <a:off x="6019800" y="6435497"/>
            <a:ext cx="533400" cy="427404"/>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 name="Picture 7"/>
          <p:cNvPicPr>
            <a:picLocks noChangeAspect="1" noChangeArrowheads="1"/>
          </p:cNvPicPr>
          <p:nvPr/>
        </p:nvPicPr>
        <p:blipFill>
          <a:blip r:embed="rId8"/>
          <a:srcRect/>
          <a:stretch>
            <a:fillRect/>
          </a:stretch>
        </p:blipFill>
        <p:spPr bwMode="auto">
          <a:xfrm>
            <a:off x="4648200" y="6554626"/>
            <a:ext cx="1237765" cy="265846"/>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 name="Picture 4"/>
          <p:cNvPicPr>
            <a:picLocks noChangeAspect="1" noChangeArrowheads="1"/>
          </p:cNvPicPr>
          <p:nvPr/>
        </p:nvPicPr>
        <p:blipFill>
          <a:blip r:embed="rId9"/>
          <a:srcRect/>
          <a:stretch>
            <a:fillRect/>
          </a:stretch>
        </p:blipFill>
        <p:spPr bwMode="auto">
          <a:xfrm>
            <a:off x="4926749" y="5950527"/>
            <a:ext cx="609600" cy="60267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8" name="Picture 9"/>
          <p:cNvPicPr>
            <a:picLocks noChangeAspect="1" noChangeArrowheads="1"/>
          </p:cNvPicPr>
          <p:nvPr/>
        </p:nvPicPr>
        <p:blipFill>
          <a:blip r:embed="rId10" cstate="email">
            <a:extLst>
              <a:ext uri="{28A0092B-C50C-407E-A947-70E740481C1C}">
                <a14:useLocalDpi xmlns:a14="http://schemas.microsoft.com/office/drawing/2010/main" val="0"/>
              </a:ext>
            </a:extLst>
          </a:blip>
          <a:srcRect l="44373"/>
          <a:stretch>
            <a:fillRect/>
          </a:stretch>
        </p:blipFill>
        <p:spPr bwMode="auto">
          <a:xfrm>
            <a:off x="6705600" y="6505880"/>
            <a:ext cx="892841" cy="321006"/>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p:cNvPicPr>
            <a:picLocks noChangeAspect="1" noChangeArrowheads="1"/>
          </p:cNvPicPr>
          <p:nvPr/>
        </p:nvPicPr>
        <p:blipFill>
          <a:blip r:embed="rId11"/>
          <a:srcRect/>
          <a:stretch>
            <a:fillRect/>
          </a:stretch>
        </p:blipFill>
        <p:spPr bwMode="auto">
          <a:xfrm>
            <a:off x="7239000" y="5867400"/>
            <a:ext cx="946890" cy="60307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 name="Picture 7"/>
          <p:cNvPicPr>
            <a:picLocks noChangeAspect="1" noChangeArrowheads="1"/>
          </p:cNvPicPr>
          <p:nvPr/>
        </p:nvPicPr>
        <p:blipFill>
          <a:blip r:embed="rId12"/>
          <a:srcRect/>
          <a:stretch>
            <a:fillRect/>
          </a:stretch>
        </p:blipFill>
        <p:spPr bwMode="auto">
          <a:xfrm>
            <a:off x="7668480" y="6525409"/>
            <a:ext cx="1323120" cy="297376"/>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3" name="Picture 22"/>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3167567" y="5948616"/>
            <a:ext cx="871033" cy="448582"/>
          </a:xfrm>
          <a:prstGeom prst="rect">
            <a:avLst/>
          </a:prstGeom>
        </p:spPr>
      </p:pic>
    </p:spTree>
    <p:extLst>
      <p:ext uri="{BB962C8B-B14F-4D97-AF65-F5344CB8AC3E}">
        <p14:creationId xmlns:p14="http://schemas.microsoft.com/office/powerpoint/2010/main" val="10006815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AutoShape 2"/>
          <p:cNvSpPr>
            <a:spLocks/>
          </p:cNvSpPr>
          <p:nvPr/>
        </p:nvSpPr>
        <p:spPr bwMode="auto">
          <a:xfrm>
            <a:off x="609600" y="2209800"/>
            <a:ext cx="7848600" cy="685800"/>
          </a:xfrm>
          <a:custGeom>
            <a:avLst/>
            <a:gdLst>
              <a:gd name="T0" fmla="*/ 1425938008 w 21600"/>
              <a:gd name="T1" fmla="*/ 10887075 h 21600"/>
              <a:gd name="T2" fmla="*/ 1425938008 w 21600"/>
              <a:gd name="T3" fmla="*/ 10887075 h 21600"/>
              <a:gd name="T4" fmla="*/ 1425938008 w 21600"/>
              <a:gd name="T5" fmla="*/ 10887075 h 21600"/>
              <a:gd name="T6" fmla="*/ 1425938008 w 21600"/>
              <a:gd name="T7" fmla="*/ 108870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9" tIns="45719" rIns="45719" bIns="45719"/>
          <a:lstStyle/>
          <a:p>
            <a:pPr algn="ctr" defTabSz="914400">
              <a:spcBef>
                <a:spcPts val="500"/>
              </a:spcBef>
              <a:tabLst>
                <a:tab pos="1016000" algn="l"/>
                <a:tab pos="1930400" algn="l"/>
                <a:tab pos="2844800" algn="l"/>
                <a:tab pos="3759200" algn="l"/>
                <a:tab pos="4673600" algn="l"/>
                <a:tab pos="5588000" algn="l"/>
                <a:tab pos="6502400" algn="l"/>
                <a:tab pos="7416800" algn="l"/>
                <a:tab pos="8331200" algn="l"/>
                <a:tab pos="9245600" algn="l"/>
                <a:tab pos="10160000" algn="l"/>
              </a:tabLst>
            </a:pPr>
            <a:r>
              <a:rPr lang="en-US" sz="2800" b="0" u="none" dirty="0">
                <a:solidFill>
                  <a:srgbClr val="FF6600"/>
                </a:solidFill>
                <a:cs typeface="Arial" charset="0"/>
              </a:rPr>
              <a:t>590 registered </a:t>
            </a:r>
            <a:r>
              <a:rPr lang="en-US" sz="2800" b="0" u="none" dirty="0" smtClean="0">
                <a:solidFill>
                  <a:srgbClr val="FF6600"/>
                </a:solidFill>
                <a:cs typeface="Arial" charset="0"/>
              </a:rPr>
              <a:t>capacity building resources </a:t>
            </a:r>
            <a:r>
              <a:rPr lang="en-US" sz="1400" b="0" u="none" dirty="0">
                <a:solidFill>
                  <a:schemeClr val="tx1"/>
                </a:solidFill>
                <a:cs typeface="Arial" charset="0"/>
              </a:rPr>
              <a:t>(07.11.2014)</a:t>
            </a:r>
          </a:p>
          <a:p>
            <a:pPr algn="ctr" defTabSz="914400">
              <a:spcBef>
                <a:spcPts val="500"/>
              </a:spcBef>
              <a:tabLst>
                <a:tab pos="1016000" algn="l"/>
                <a:tab pos="1930400" algn="l"/>
                <a:tab pos="2844800" algn="l"/>
                <a:tab pos="3759200" algn="l"/>
                <a:tab pos="4673600" algn="l"/>
                <a:tab pos="5588000" algn="l"/>
                <a:tab pos="6502400" algn="l"/>
                <a:tab pos="7416800" algn="l"/>
                <a:tab pos="8331200" algn="l"/>
                <a:tab pos="9245600" algn="l"/>
                <a:tab pos="10160000" algn="l"/>
              </a:tabLst>
            </a:pPr>
            <a:endParaRPr lang="en-US" b="0" u="none" dirty="0">
              <a:solidFill>
                <a:schemeClr val="tx1"/>
              </a:solidFill>
              <a:cs typeface="Arial" charset="0"/>
            </a:endParaRPr>
          </a:p>
          <a:p>
            <a:pPr algn="ctr" defTabSz="914400">
              <a:spcBef>
                <a:spcPts val="500"/>
              </a:spcBef>
              <a:tabLst>
                <a:tab pos="1016000" algn="l"/>
                <a:tab pos="1930400" algn="l"/>
                <a:tab pos="2844800" algn="l"/>
                <a:tab pos="3759200" algn="l"/>
                <a:tab pos="4673600" algn="l"/>
                <a:tab pos="5588000" algn="l"/>
                <a:tab pos="6502400" algn="l"/>
                <a:tab pos="7416800" algn="l"/>
                <a:tab pos="8331200" algn="l"/>
                <a:tab pos="9245600" algn="l"/>
                <a:tab pos="10160000" algn="l"/>
              </a:tabLst>
            </a:pPr>
            <a:endParaRPr lang="en-US" sz="1800" b="0" u="none" dirty="0">
              <a:solidFill>
                <a:schemeClr val="tx1"/>
              </a:solidFill>
              <a:cs typeface="Arial" charset="0"/>
            </a:endParaRPr>
          </a:p>
          <a:p>
            <a:pPr defTabSz="914400">
              <a:spcBef>
                <a:spcPts val="500"/>
              </a:spcBef>
              <a:tabLst>
                <a:tab pos="1016000" algn="l"/>
                <a:tab pos="1930400" algn="l"/>
                <a:tab pos="2844800" algn="l"/>
                <a:tab pos="3759200" algn="l"/>
                <a:tab pos="4673600" algn="l"/>
                <a:tab pos="5588000" algn="l"/>
                <a:tab pos="6502400" algn="l"/>
                <a:tab pos="7416800" algn="l"/>
                <a:tab pos="8331200" algn="l"/>
                <a:tab pos="9245600" algn="l"/>
                <a:tab pos="10160000" algn="l"/>
              </a:tabLst>
            </a:pPr>
            <a:endParaRPr lang="en-US" b="0" u="none" dirty="0">
              <a:solidFill>
                <a:schemeClr val="tx1"/>
              </a:solidFill>
              <a:cs typeface="Arial" charset="0"/>
            </a:endParaRPr>
          </a:p>
          <a:p>
            <a:pPr defTabSz="914400">
              <a:spcBef>
                <a:spcPts val="500"/>
              </a:spcBef>
              <a:tabLst>
                <a:tab pos="1016000" algn="l"/>
                <a:tab pos="1930400" algn="l"/>
                <a:tab pos="2844800" algn="l"/>
                <a:tab pos="3759200" algn="l"/>
                <a:tab pos="4673600" algn="l"/>
                <a:tab pos="5588000" algn="l"/>
                <a:tab pos="6502400" algn="l"/>
                <a:tab pos="7416800" algn="l"/>
                <a:tab pos="8331200" algn="l"/>
                <a:tab pos="9245600" algn="l"/>
                <a:tab pos="10160000" algn="l"/>
              </a:tabLst>
            </a:pPr>
            <a:endParaRPr lang="en-US" b="0" u="none" dirty="0">
              <a:solidFill>
                <a:schemeClr val="tx1"/>
              </a:solidFill>
              <a:cs typeface="Arial" charset="0"/>
            </a:endParaRPr>
          </a:p>
          <a:p>
            <a:pPr defTabSz="914400">
              <a:spcBef>
                <a:spcPts val="500"/>
              </a:spcBef>
              <a:tabLst>
                <a:tab pos="1016000" algn="l"/>
                <a:tab pos="1930400" algn="l"/>
                <a:tab pos="2844800" algn="l"/>
                <a:tab pos="3759200" algn="l"/>
                <a:tab pos="4673600" algn="l"/>
                <a:tab pos="5588000" algn="l"/>
                <a:tab pos="6502400" algn="l"/>
                <a:tab pos="7416800" algn="l"/>
                <a:tab pos="8331200" algn="l"/>
                <a:tab pos="9245600" algn="l"/>
                <a:tab pos="10160000" algn="l"/>
              </a:tabLst>
            </a:pPr>
            <a:endParaRPr lang="en-US" b="0" u="none" dirty="0">
              <a:cs typeface="Arial" charset="0"/>
            </a:endParaRPr>
          </a:p>
        </p:txBody>
      </p:sp>
      <p:sp>
        <p:nvSpPr>
          <p:cNvPr id="36868" name="AutoShape 2"/>
          <p:cNvSpPr>
            <a:spLocks/>
          </p:cNvSpPr>
          <p:nvPr/>
        </p:nvSpPr>
        <p:spPr bwMode="auto">
          <a:xfrm>
            <a:off x="609600" y="2895600"/>
            <a:ext cx="3810000" cy="3747407"/>
          </a:xfrm>
          <a:custGeom>
            <a:avLst/>
            <a:gdLst>
              <a:gd name="T0" fmla="*/ 336020833 w 21600"/>
              <a:gd name="T1" fmla="*/ 391934700 h 21600"/>
              <a:gd name="T2" fmla="*/ 336020833 w 21600"/>
              <a:gd name="T3" fmla="*/ 391934700 h 21600"/>
              <a:gd name="T4" fmla="*/ 336020833 w 21600"/>
              <a:gd name="T5" fmla="*/ 391934700 h 21600"/>
              <a:gd name="T6" fmla="*/ 336020833 w 21600"/>
              <a:gd name="T7" fmla="*/ 3919347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9" tIns="45719" rIns="45719" bIns="45719"/>
          <a:lstStyle/>
          <a:p>
            <a:pPr defTabSz="914400">
              <a:spcBef>
                <a:spcPts val="500"/>
              </a:spcBef>
              <a:tabLst>
                <a:tab pos="1016000" algn="l"/>
                <a:tab pos="1930400" algn="l"/>
                <a:tab pos="2844800" algn="l"/>
                <a:tab pos="3759200" algn="l"/>
                <a:tab pos="4673600" algn="l"/>
                <a:tab pos="5588000" algn="l"/>
                <a:tab pos="6502400" algn="l"/>
                <a:tab pos="7416800" algn="l"/>
                <a:tab pos="8331200" algn="l"/>
                <a:tab pos="9245600" algn="l"/>
                <a:tab pos="10160000" algn="l"/>
              </a:tabLst>
            </a:pPr>
            <a:r>
              <a:rPr lang="en-US" u="none" dirty="0" smtClean="0">
                <a:solidFill>
                  <a:schemeClr val="tx1"/>
                </a:solidFill>
                <a:cs typeface="Arial" charset="0"/>
              </a:rPr>
              <a:t>	By Type </a:t>
            </a:r>
            <a:endParaRPr lang="en-US" u="none" dirty="0">
              <a:solidFill>
                <a:schemeClr val="tx1"/>
              </a:solidFill>
              <a:cs typeface="Arial" charset="0"/>
            </a:endParaRPr>
          </a:p>
          <a:p>
            <a:pPr defTabSz="914400">
              <a:spcBef>
                <a:spcPts val="500"/>
              </a:spcBef>
              <a:tabLst>
                <a:tab pos="1016000" algn="l"/>
                <a:tab pos="1930400" algn="l"/>
                <a:tab pos="2844800" algn="l"/>
                <a:tab pos="3759200" algn="l"/>
                <a:tab pos="4673600" algn="l"/>
                <a:tab pos="5588000" algn="l"/>
                <a:tab pos="6502400" algn="l"/>
                <a:tab pos="7416800" algn="l"/>
                <a:tab pos="8331200" algn="l"/>
                <a:tab pos="9245600" algn="l"/>
                <a:tab pos="10160000" algn="l"/>
              </a:tabLst>
            </a:pPr>
            <a:r>
              <a:rPr lang="en-US" sz="1800" b="0" u="none" dirty="0">
                <a:solidFill>
                  <a:schemeClr val="tx1"/>
                </a:solidFill>
                <a:cs typeface="Arial" charset="0"/>
              </a:rPr>
              <a:t>		</a:t>
            </a:r>
          </a:p>
          <a:p>
            <a:pPr defTabSz="914400">
              <a:spcBef>
                <a:spcPts val="500"/>
              </a:spcBef>
              <a:tabLst>
                <a:tab pos="1016000" algn="l"/>
                <a:tab pos="1930400" algn="l"/>
                <a:tab pos="2844800" algn="l"/>
                <a:tab pos="3759200" algn="l"/>
                <a:tab pos="4673600" algn="l"/>
                <a:tab pos="5588000" algn="l"/>
                <a:tab pos="6502400" algn="l"/>
                <a:tab pos="7416800" algn="l"/>
                <a:tab pos="8331200" algn="l"/>
                <a:tab pos="9245600" algn="l"/>
                <a:tab pos="10160000" algn="l"/>
              </a:tabLst>
            </a:pPr>
            <a:r>
              <a:rPr lang="en-US" sz="2000" b="0" u="none" dirty="0">
                <a:solidFill>
                  <a:srgbClr val="005FAA"/>
                </a:solidFill>
                <a:cs typeface="Arial" charset="0"/>
              </a:rPr>
              <a:t>Organization</a:t>
            </a:r>
            <a:r>
              <a:rPr lang="en-US" sz="1800" b="0" u="none" dirty="0">
                <a:solidFill>
                  <a:schemeClr val="tx1"/>
                </a:solidFill>
                <a:cs typeface="Arial" charset="0"/>
              </a:rPr>
              <a:t> </a:t>
            </a:r>
            <a:r>
              <a:rPr lang="en-US" sz="2000" b="0" u="none" dirty="0">
                <a:solidFill>
                  <a:srgbClr val="FF6600"/>
                </a:solidFill>
                <a:cs typeface="Arial" charset="0"/>
              </a:rPr>
              <a:t>(208) </a:t>
            </a:r>
          </a:p>
          <a:p>
            <a:pPr defTabSz="914400">
              <a:spcBef>
                <a:spcPts val="500"/>
              </a:spcBef>
              <a:tabLst>
                <a:tab pos="1016000" algn="l"/>
                <a:tab pos="1930400" algn="l"/>
                <a:tab pos="2844800" algn="l"/>
                <a:tab pos="3759200" algn="l"/>
                <a:tab pos="4673600" algn="l"/>
                <a:tab pos="5588000" algn="l"/>
                <a:tab pos="6502400" algn="l"/>
                <a:tab pos="7416800" algn="l"/>
                <a:tab pos="8331200" algn="l"/>
                <a:tab pos="9245600" algn="l"/>
                <a:tab pos="10160000" algn="l"/>
              </a:tabLst>
            </a:pPr>
            <a:r>
              <a:rPr lang="en-US" sz="2000" b="0" u="none" dirty="0">
                <a:solidFill>
                  <a:srgbClr val="005FAA"/>
                </a:solidFill>
                <a:cs typeface="Arial" charset="0"/>
              </a:rPr>
              <a:t>Raw EO Product </a:t>
            </a:r>
            <a:r>
              <a:rPr lang="en-US" sz="2000" b="0" u="none" dirty="0">
                <a:solidFill>
                  <a:srgbClr val="FF6600"/>
                </a:solidFill>
                <a:cs typeface="Arial" charset="0"/>
              </a:rPr>
              <a:t>(81)</a:t>
            </a:r>
          </a:p>
          <a:p>
            <a:pPr defTabSz="914400">
              <a:spcBef>
                <a:spcPts val="500"/>
              </a:spcBef>
              <a:tabLst>
                <a:tab pos="1016000" algn="l"/>
                <a:tab pos="1930400" algn="l"/>
                <a:tab pos="2844800" algn="l"/>
                <a:tab pos="3759200" algn="l"/>
                <a:tab pos="4673600" algn="l"/>
                <a:tab pos="5588000" algn="l"/>
                <a:tab pos="6502400" algn="l"/>
                <a:tab pos="7416800" algn="l"/>
                <a:tab pos="8331200" algn="l"/>
                <a:tab pos="9245600" algn="l"/>
                <a:tab pos="10160000" algn="l"/>
              </a:tabLst>
            </a:pPr>
            <a:r>
              <a:rPr lang="en-US" sz="2000" b="0" u="none" dirty="0">
                <a:solidFill>
                  <a:srgbClr val="005FAA"/>
                </a:solidFill>
                <a:cs typeface="Arial" charset="0"/>
              </a:rPr>
              <a:t>Training</a:t>
            </a:r>
            <a:r>
              <a:rPr lang="en-US" sz="1800" b="0" u="none" dirty="0">
                <a:solidFill>
                  <a:schemeClr val="tx1"/>
                </a:solidFill>
                <a:cs typeface="Arial" charset="0"/>
              </a:rPr>
              <a:t> </a:t>
            </a:r>
            <a:r>
              <a:rPr lang="en-US" sz="2000" b="0" u="none" dirty="0">
                <a:solidFill>
                  <a:srgbClr val="FF6600"/>
                </a:solidFill>
                <a:cs typeface="Arial" charset="0"/>
              </a:rPr>
              <a:t>(71)</a:t>
            </a:r>
          </a:p>
          <a:p>
            <a:pPr defTabSz="914400">
              <a:spcBef>
                <a:spcPts val="500"/>
              </a:spcBef>
              <a:tabLst>
                <a:tab pos="1016000" algn="l"/>
                <a:tab pos="1930400" algn="l"/>
                <a:tab pos="2844800" algn="l"/>
                <a:tab pos="3759200" algn="l"/>
                <a:tab pos="4673600" algn="l"/>
                <a:tab pos="5588000" algn="l"/>
                <a:tab pos="6502400" algn="l"/>
                <a:tab pos="7416800" algn="l"/>
                <a:tab pos="8331200" algn="l"/>
                <a:tab pos="9245600" algn="l"/>
                <a:tab pos="10160000" algn="l"/>
              </a:tabLst>
            </a:pPr>
            <a:r>
              <a:rPr lang="en-US" sz="2000" b="0" u="none" dirty="0">
                <a:solidFill>
                  <a:srgbClr val="005FAA"/>
                </a:solidFill>
                <a:cs typeface="Arial" charset="0"/>
              </a:rPr>
              <a:t>Software</a:t>
            </a:r>
            <a:r>
              <a:rPr lang="en-US" sz="1800" b="0" u="none" dirty="0">
                <a:solidFill>
                  <a:schemeClr val="tx1"/>
                </a:solidFill>
                <a:cs typeface="Arial" charset="0"/>
              </a:rPr>
              <a:t> </a:t>
            </a:r>
            <a:r>
              <a:rPr lang="en-US" sz="2000" b="0" u="none" dirty="0">
                <a:solidFill>
                  <a:srgbClr val="FF6600"/>
                </a:solidFill>
                <a:cs typeface="Arial" charset="0"/>
              </a:rPr>
              <a:t>(37)</a:t>
            </a:r>
          </a:p>
          <a:p>
            <a:pPr defTabSz="914400">
              <a:spcBef>
                <a:spcPts val="500"/>
              </a:spcBef>
              <a:tabLst>
                <a:tab pos="1016000" algn="l"/>
                <a:tab pos="1930400" algn="l"/>
                <a:tab pos="2844800" algn="l"/>
                <a:tab pos="3759200" algn="l"/>
                <a:tab pos="4673600" algn="l"/>
                <a:tab pos="5588000" algn="l"/>
                <a:tab pos="6502400" algn="l"/>
                <a:tab pos="7416800" algn="l"/>
                <a:tab pos="8331200" algn="l"/>
                <a:tab pos="9245600" algn="l"/>
                <a:tab pos="10160000" algn="l"/>
              </a:tabLst>
            </a:pPr>
            <a:r>
              <a:rPr lang="en-US" sz="2000" b="0" u="none" dirty="0">
                <a:solidFill>
                  <a:srgbClr val="005FAA"/>
                </a:solidFill>
                <a:cs typeface="Arial" charset="0"/>
              </a:rPr>
              <a:t>Success Story </a:t>
            </a:r>
            <a:r>
              <a:rPr lang="en-US" sz="2000" b="0" u="none" dirty="0">
                <a:solidFill>
                  <a:srgbClr val="FF6600"/>
                </a:solidFill>
                <a:cs typeface="Arial" charset="0"/>
              </a:rPr>
              <a:t>(29)</a:t>
            </a:r>
          </a:p>
          <a:p>
            <a:pPr defTabSz="914400">
              <a:spcBef>
                <a:spcPts val="500"/>
              </a:spcBef>
              <a:tabLst>
                <a:tab pos="1016000" algn="l"/>
                <a:tab pos="1930400" algn="l"/>
                <a:tab pos="2844800" algn="l"/>
                <a:tab pos="3759200" algn="l"/>
                <a:tab pos="4673600" algn="l"/>
                <a:tab pos="5588000" algn="l"/>
                <a:tab pos="6502400" algn="l"/>
                <a:tab pos="7416800" algn="l"/>
                <a:tab pos="8331200" algn="l"/>
                <a:tab pos="9245600" algn="l"/>
                <a:tab pos="10160000" algn="l"/>
              </a:tabLst>
            </a:pPr>
            <a:r>
              <a:rPr lang="en-US" sz="2000" b="0" u="none" dirty="0">
                <a:solidFill>
                  <a:srgbClr val="005FAA"/>
                </a:solidFill>
                <a:cs typeface="Arial" charset="0"/>
              </a:rPr>
              <a:t>Tutorial</a:t>
            </a:r>
            <a:r>
              <a:rPr lang="en-US" sz="1800" b="0" u="none" dirty="0">
                <a:solidFill>
                  <a:schemeClr val="tx1"/>
                </a:solidFill>
                <a:cs typeface="Arial" charset="0"/>
              </a:rPr>
              <a:t> </a:t>
            </a:r>
            <a:r>
              <a:rPr lang="en-US" sz="2000" b="0" u="none" dirty="0">
                <a:solidFill>
                  <a:srgbClr val="FF6600"/>
                </a:solidFill>
                <a:cs typeface="Arial" charset="0"/>
              </a:rPr>
              <a:t>(24)</a:t>
            </a:r>
          </a:p>
          <a:p>
            <a:pPr defTabSz="914400">
              <a:spcBef>
                <a:spcPts val="500"/>
              </a:spcBef>
              <a:tabLst>
                <a:tab pos="1016000" algn="l"/>
                <a:tab pos="1930400" algn="l"/>
                <a:tab pos="2844800" algn="l"/>
                <a:tab pos="3759200" algn="l"/>
                <a:tab pos="4673600" algn="l"/>
                <a:tab pos="5588000" algn="l"/>
                <a:tab pos="6502400" algn="l"/>
                <a:tab pos="7416800" algn="l"/>
                <a:tab pos="8331200" algn="l"/>
                <a:tab pos="9245600" algn="l"/>
                <a:tab pos="10160000" algn="l"/>
              </a:tabLst>
            </a:pPr>
            <a:r>
              <a:rPr lang="en-US" sz="2000" b="0" u="none" dirty="0">
                <a:solidFill>
                  <a:srgbClr val="005FAA"/>
                </a:solidFill>
                <a:cs typeface="Arial" charset="0"/>
              </a:rPr>
              <a:t>Marketing tool Kit </a:t>
            </a:r>
            <a:r>
              <a:rPr lang="en-US" sz="2000" b="0" u="none" dirty="0">
                <a:solidFill>
                  <a:srgbClr val="FF6600"/>
                </a:solidFill>
                <a:cs typeface="Arial" charset="0"/>
              </a:rPr>
              <a:t>(23)</a:t>
            </a:r>
          </a:p>
          <a:p>
            <a:pPr defTabSz="914400">
              <a:spcBef>
                <a:spcPts val="500"/>
              </a:spcBef>
              <a:tabLst>
                <a:tab pos="1016000" algn="l"/>
                <a:tab pos="1930400" algn="l"/>
                <a:tab pos="2844800" algn="l"/>
                <a:tab pos="3759200" algn="l"/>
                <a:tab pos="4673600" algn="l"/>
                <a:tab pos="5588000" algn="l"/>
                <a:tab pos="6502400" algn="l"/>
                <a:tab pos="7416800" algn="l"/>
                <a:tab pos="8331200" algn="l"/>
                <a:tab pos="9245600" algn="l"/>
                <a:tab pos="10160000" algn="l"/>
              </a:tabLst>
            </a:pPr>
            <a:r>
              <a:rPr lang="en-US" sz="2000" b="0" u="none" dirty="0">
                <a:solidFill>
                  <a:srgbClr val="005FAA"/>
                </a:solidFill>
                <a:cs typeface="Arial" charset="0"/>
              </a:rPr>
              <a:t>...</a:t>
            </a:r>
            <a:endParaRPr lang="en-US" sz="1800" b="0" u="none" dirty="0">
              <a:solidFill>
                <a:schemeClr val="tx1"/>
              </a:solidFill>
              <a:cs typeface="Arial" charset="0"/>
            </a:endParaRPr>
          </a:p>
          <a:p>
            <a:pPr defTabSz="914400">
              <a:spcBef>
                <a:spcPts val="500"/>
              </a:spcBef>
              <a:tabLst>
                <a:tab pos="1016000" algn="l"/>
                <a:tab pos="1930400" algn="l"/>
                <a:tab pos="2844800" algn="l"/>
                <a:tab pos="3759200" algn="l"/>
                <a:tab pos="4673600" algn="l"/>
                <a:tab pos="5588000" algn="l"/>
                <a:tab pos="6502400" algn="l"/>
                <a:tab pos="7416800" algn="l"/>
                <a:tab pos="8331200" algn="l"/>
                <a:tab pos="9245600" algn="l"/>
                <a:tab pos="10160000" algn="l"/>
              </a:tabLst>
            </a:pPr>
            <a:r>
              <a:rPr lang="en-US" sz="1800" b="0" u="none" dirty="0">
                <a:solidFill>
                  <a:schemeClr val="tx1"/>
                </a:solidFill>
                <a:cs typeface="Arial" charset="0"/>
              </a:rPr>
              <a:t>					</a:t>
            </a:r>
            <a:endParaRPr lang="en-US" b="0" u="none" dirty="0">
              <a:solidFill>
                <a:schemeClr val="tx1"/>
              </a:solidFill>
              <a:cs typeface="Arial" charset="0"/>
            </a:endParaRPr>
          </a:p>
          <a:p>
            <a:pPr defTabSz="914400">
              <a:spcBef>
                <a:spcPts val="500"/>
              </a:spcBef>
              <a:tabLst>
                <a:tab pos="1016000" algn="l"/>
                <a:tab pos="1930400" algn="l"/>
                <a:tab pos="2844800" algn="l"/>
                <a:tab pos="3759200" algn="l"/>
                <a:tab pos="4673600" algn="l"/>
                <a:tab pos="5588000" algn="l"/>
                <a:tab pos="6502400" algn="l"/>
                <a:tab pos="7416800" algn="l"/>
                <a:tab pos="8331200" algn="l"/>
                <a:tab pos="9245600" algn="l"/>
                <a:tab pos="10160000" algn="l"/>
              </a:tabLst>
            </a:pPr>
            <a:endParaRPr lang="en-US" b="0" u="none" dirty="0">
              <a:solidFill>
                <a:schemeClr val="tx1"/>
              </a:solidFill>
              <a:cs typeface="Arial" charset="0"/>
            </a:endParaRPr>
          </a:p>
          <a:p>
            <a:pPr defTabSz="914400">
              <a:spcBef>
                <a:spcPts val="500"/>
              </a:spcBef>
              <a:tabLst>
                <a:tab pos="1016000" algn="l"/>
                <a:tab pos="1930400" algn="l"/>
                <a:tab pos="2844800" algn="l"/>
                <a:tab pos="3759200" algn="l"/>
                <a:tab pos="4673600" algn="l"/>
                <a:tab pos="5588000" algn="l"/>
                <a:tab pos="6502400" algn="l"/>
                <a:tab pos="7416800" algn="l"/>
                <a:tab pos="8331200" algn="l"/>
                <a:tab pos="9245600" algn="l"/>
                <a:tab pos="10160000" algn="l"/>
              </a:tabLst>
            </a:pPr>
            <a:endParaRPr lang="en-US" b="0" u="none" dirty="0">
              <a:cs typeface="Arial" charset="0"/>
            </a:endParaRPr>
          </a:p>
        </p:txBody>
      </p:sp>
      <p:sp>
        <p:nvSpPr>
          <p:cNvPr id="36869" name="AutoShape 2"/>
          <p:cNvSpPr>
            <a:spLocks/>
          </p:cNvSpPr>
          <p:nvPr/>
        </p:nvSpPr>
        <p:spPr bwMode="auto">
          <a:xfrm>
            <a:off x="4876800" y="2819400"/>
            <a:ext cx="3581400" cy="3886200"/>
          </a:xfrm>
          <a:custGeom>
            <a:avLst/>
            <a:gdLst>
              <a:gd name="T0" fmla="*/ 296908008 w 21600"/>
              <a:gd name="T1" fmla="*/ 421504533 h 21600"/>
              <a:gd name="T2" fmla="*/ 296908008 w 21600"/>
              <a:gd name="T3" fmla="*/ 421504533 h 21600"/>
              <a:gd name="T4" fmla="*/ 296908008 w 21600"/>
              <a:gd name="T5" fmla="*/ 421504533 h 21600"/>
              <a:gd name="T6" fmla="*/ 296908008 w 21600"/>
              <a:gd name="T7" fmla="*/ 42150453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9" tIns="45719" rIns="45719" bIns="45719"/>
          <a:lstStyle/>
          <a:p>
            <a:pPr algn="ctr" defTabSz="914400">
              <a:spcBef>
                <a:spcPts val="500"/>
              </a:spcBef>
              <a:tabLst>
                <a:tab pos="1016000" algn="l"/>
                <a:tab pos="1930400" algn="l"/>
                <a:tab pos="2844800" algn="l"/>
                <a:tab pos="3759200" algn="l"/>
                <a:tab pos="4673600" algn="l"/>
                <a:tab pos="5588000" algn="l"/>
                <a:tab pos="6502400" algn="l"/>
                <a:tab pos="7416800" algn="l"/>
                <a:tab pos="8331200" algn="l"/>
                <a:tab pos="9245600" algn="l"/>
                <a:tab pos="10160000" algn="l"/>
              </a:tabLst>
            </a:pPr>
            <a:r>
              <a:rPr lang="en-US" u="none" dirty="0" smtClean="0">
                <a:solidFill>
                  <a:schemeClr val="tx1"/>
                </a:solidFill>
                <a:cs typeface="Arial" charset="0"/>
              </a:rPr>
              <a:t>		By SBA        </a:t>
            </a:r>
            <a:r>
              <a:rPr lang="en-US" b="0" u="none" dirty="0">
                <a:solidFill>
                  <a:schemeClr val="tx1"/>
                </a:solidFill>
                <a:cs typeface="Arial" charset="0"/>
              </a:rPr>
              <a:t>		</a:t>
            </a:r>
          </a:p>
          <a:p>
            <a:pPr defTabSz="914400">
              <a:spcBef>
                <a:spcPts val="500"/>
              </a:spcBef>
              <a:tabLst>
                <a:tab pos="1016000" algn="l"/>
                <a:tab pos="1930400" algn="l"/>
                <a:tab pos="2844800" algn="l"/>
                <a:tab pos="3759200" algn="l"/>
                <a:tab pos="4673600" algn="l"/>
                <a:tab pos="5588000" algn="l"/>
                <a:tab pos="6502400" algn="l"/>
                <a:tab pos="7416800" algn="l"/>
                <a:tab pos="8331200" algn="l"/>
                <a:tab pos="9245600" algn="l"/>
                <a:tab pos="10160000" algn="l"/>
              </a:tabLst>
            </a:pPr>
            <a:r>
              <a:rPr lang="en-US" sz="1800" b="0" u="none" dirty="0">
                <a:solidFill>
                  <a:schemeClr val="tx1"/>
                </a:solidFill>
                <a:cs typeface="Arial" charset="0"/>
              </a:rPr>
              <a:t>	</a:t>
            </a:r>
            <a:r>
              <a:rPr lang="en-US" sz="2000" b="0" u="none" dirty="0">
                <a:solidFill>
                  <a:srgbClr val="005FAA"/>
                </a:solidFill>
                <a:cs typeface="Arial" charset="0"/>
              </a:rPr>
              <a:t>Biodiversity </a:t>
            </a:r>
            <a:r>
              <a:rPr lang="en-US" sz="2000" b="0" u="none" dirty="0">
                <a:solidFill>
                  <a:srgbClr val="FF6600"/>
                </a:solidFill>
                <a:cs typeface="Arial" charset="0"/>
              </a:rPr>
              <a:t>(246)</a:t>
            </a:r>
            <a:endParaRPr lang="en-US" sz="1800" b="0" u="none" dirty="0">
              <a:solidFill>
                <a:schemeClr val="tx1"/>
              </a:solidFill>
              <a:cs typeface="Arial" charset="0"/>
            </a:endParaRPr>
          </a:p>
          <a:p>
            <a:pPr defTabSz="914400">
              <a:spcBef>
                <a:spcPts val="500"/>
              </a:spcBef>
              <a:tabLst>
                <a:tab pos="1016000" algn="l"/>
                <a:tab pos="1930400" algn="l"/>
                <a:tab pos="2844800" algn="l"/>
                <a:tab pos="3759200" algn="l"/>
                <a:tab pos="4673600" algn="l"/>
                <a:tab pos="5588000" algn="l"/>
                <a:tab pos="6502400" algn="l"/>
                <a:tab pos="7416800" algn="l"/>
                <a:tab pos="8331200" algn="l"/>
                <a:tab pos="9245600" algn="l"/>
                <a:tab pos="10160000" algn="l"/>
              </a:tabLst>
            </a:pPr>
            <a:r>
              <a:rPr lang="en-US" sz="1800" b="0" u="none" dirty="0">
                <a:solidFill>
                  <a:schemeClr val="tx1"/>
                </a:solidFill>
                <a:cs typeface="Arial" charset="0"/>
              </a:rPr>
              <a:t>	</a:t>
            </a:r>
            <a:r>
              <a:rPr lang="en-US" sz="2000" b="0" u="none" dirty="0">
                <a:solidFill>
                  <a:srgbClr val="005FAA"/>
                </a:solidFill>
                <a:cs typeface="Arial" charset="0"/>
              </a:rPr>
              <a:t>Climate</a:t>
            </a:r>
            <a:r>
              <a:rPr lang="en-US" sz="1800" b="0" u="none" dirty="0">
                <a:solidFill>
                  <a:schemeClr val="tx1"/>
                </a:solidFill>
                <a:cs typeface="Arial" charset="0"/>
              </a:rPr>
              <a:t> </a:t>
            </a:r>
            <a:r>
              <a:rPr lang="en-US" sz="2000" b="0" u="none" dirty="0">
                <a:solidFill>
                  <a:srgbClr val="FF6600"/>
                </a:solidFill>
                <a:cs typeface="Arial" charset="0"/>
              </a:rPr>
              <a:t>(252)</a:t>
            </a:r>
            <a:r>
              <a:rPr lang="en-US" sz="1800" b="0" u="none" dirty="0">
                <a:solidFill>
                  <a:schemeClr val="tx1"/>
                </a:solidFill>
                <a:cs typeface="Arial" charset="0"/>
              </a:rPr>
              <a:t>	</a:t>
            </a:r>
          </a:p>
          <a:p>
            <a:pPr defTabSz="914400">
              <a:spcBef>
                <a:spcPts val="500"/>
              </a:spcBef>
              <a:tabLst>
                <a:tab pos="1016000" algn="l"/>
                <a:tab pos="1930400" algn="l"/>
                <a:tab pos="2844800" algn="l"/>
                <a:tab pos="3759200" algn="l"/>
                <a:tab pos="4673600" algn="l"/>
                <a:tab pos="5588000" algn="l"/>
                <a:tab pos="6502400" algn="l"/>
                <a:tab pos="7416800" algn="l"/>
                <a:tab pos="8331200" algn="l"/>
                <a:tab pos="9245600" algn="l"/>
                <a:tab pos="10160000" algn="l"/>
              </a:tabLst>
            </a:pPr>
            <a:r>
              <a:rPr lang="en-US" sz="1800" b="0" u="none" dirty="0">
                <a:solidFill>
                  <a:schemeClr val="tx1"/>
                </a:solidFill>
                <a:cs typeface="Arial" charset="0"/>
              </a:rPr>
              <a:t>	</a:t>
            </a:r>
            <a:r>
              <a:rPr lang="en-US" sz="2000" b="0" u="none" dirty="0">
                <a:solidFill>
                  <a:srgbClr val="005FAA"/>
                </a:solidFill>
                <a:cs typeface="Arial" charset="0"/>
              </a:rPr>
              <a:t>Disaster</a:t>
            </a:r>
            <a:r>
              <a:rPr lang="en-US" sz="1800" b="0" u="none" dirty="0">
                <a:solidFill>
                  <a:schemeClr val="tx1"/>
                </a:solidFill>
                <a:cs typeface="Arial" charset="0"/>
              </a:rPr>
              <a:t> </a:t>
            </a:r>
            <a:r>
              <a:rPr lang="en-US" sz="2000" b="0" u="none" dirty="0">
                <a:solidFill>
                  <a:srgbClr val="FF6600"/>
                </a:solidFill>
                <a:cs typeface="Arial" charset="0"/>
              </a:rPr>
              <a:t>(57)</a:t>
            </a:r>
            <a:r>
              <a:rPr lang="en-US" sz="1800" b="0" u="none" dirty="0">
                <a:solidFill>
                  <a:schemeClr val="tx1"/>
                </a:solidFill>
                <a:cs typeface="Arial" charset="0"/>
              </a:rPr>
              <a:t>	</a:t>
            </a:r>
          </a:p>
          <a:p>
            <a:pPr defTabSz="914400">
              <a:spcBef>
                <a:spcPts val="500"/>
              </a:spcBef>
              <a:tabLst>
                <a:tab pos="1016000" algn="l"/>
                <a:tab pos="1930400" algn="l"/>
                <a:tab pos="2844800" algn="l"/>
                <a:tab pos="3759200" algn="l"/>
                <a:tab pos="4673600" algn="l"/>
                <a:tab pos="5588000" algn="l"/>
                <a:tab pos="6502400" algn="l"/>
                <a:tab pos="7416800" algn="l"/>
                <a:tab pos="8331200" algn="l"/>
                <a:tab pos="9245600" algn="l"/>
                <a:tab pos="10160000" algn="l"/>
              </a:tabLst>
            </a:pPr>
            <a:r>
              <a:rPr lang="en-US" sz="1800" b="0" u="none" dirty="0">
                <a:solidFill>
                  <a:schemeClr val="tx1"/>
                </a:solidFill>
                <a:cs typeface="Arial" charset="0"/>
              </a:rPr>
              <a:t>	</a:t>
            </a:r>
            <a:r>
              <a:rPr lang="en-US" sz="2000" b="0" u="none" dirty="0">
                <a:solidFill>
                  <a:srgbClr val="005FAA"/>
                </a:solidFill>
                <a:cs typeface="Arial" charset="0"/>
              </a:rPr>
              <a:t>Ecosystem</a:t>
            </a:r>
            <a:r>
              <a:rPr lang="en-US" sz="1800" b="0" u="none" dirty="0">
                <a:solidFill>
                  <a:schemeClr val="tx1"/>
                </a:solidFill>
                <a:cs typeface="Arial" charset="0"/>
              </a:rPr>
              <a:t> </a:t>
            </a:r>
            <a:r>
              <a:rPr lang="en-US" sz="2000" b="0" u="none" dirty="0">
                <a:solidFill>
                  <a:srgbClr val="FF6600"/>
                </a:solidFill>
                <a:cs typeface="Arial" charset="0"/>
              </a:rPr>
              <a:t>(378)</a:t>
            </a:r>
            <a:endParaRPr lang="en-US" sz="1800" b="0" u="none" dirty="0">
              <a:solidFill>
                <a:schemeClr val="tx1"/>
              </a:solidFill>
              <a:cs typeface="Arial" charset="0"/>
            </a:endParaRPr>
          </a:p>
          <a:p>
            <a:pPr defTabSz="914400">
              <a:spcBef>
                <a:spcPts val="500"/>
              </a:spcBef>
              <a:tabLst>
                <a:tab pos="1016000" algn="l"/>
                <a:tab pos="1930400" algn="l"/>
                <a:tab pos="2844800" algn="l"/>
                <a:tab pos="3759200" algn="l"/>
                <a:tab pos="4673600" algn="l"/>
                <a:tab pos="5588000" algn="l"/>
                <a:tab pos="6502400" algn="l"/>
                <a:tab pos="7416800" algn="l"/>
                <a:tab pos="8331200" algn="l"/>
                <a:tab pos="9245600" algn="l"/>
                <a:tab pos="10160000" algn="l"/>
              </a:tabLst>
            </a:pPr>
            <a:r>
              <a:rPr lang="en-US" sz="1800" b="0" u="none" dirty="0">
                <a:solidFill>
                  <a:schemeClr val="tx1"/>
                </a:solidFill>
                <a:cs typeface="Arial" charset="0"/>
              </a:rPr>
              <a:t>	</a:t>
            </a:r>
            <a:r>
              <a:rPr lang="en-US" sz="2000" b="0" u="none" dirty="0">
                <a:solidFill>
                  <a:srgbClr val="005FAA"/>
                </a:solidFill>
                <a:cs typeface="Arial" charset="0"/>
              </a:rPr>
              <a:t>Water</a:t>
            </a:r>
            <a:r>
              <a:rPr lang="en-US" sz="1800" b="0" u="none" dirty="0">
                <a:solidFill>
                  <a:schemeClr val="tx1"/>
                </a:solidFill>
                <a:cs typeface="Arial" charset="0"/>
              </a:rPr>
              <a:t> </a:t>
            </a:r>
            <a:r>
              <a:rPr lang="en-US" sz="2000" b="0" u="none" dirty="0">
                <a:solidFill>
                  <a:srgbClr val="FF6600"/>
                </a:solidFill>
                <a:cs typeface="Arial" charset="0"/>
              </a:rPr>
              <a:t>(314)</a:t>
            </a:r>
            <a:r>
              <a:rPr lang="en-US" sz="1800" b="0" u="none" dirty="0">
                <a:solidFill>
                  <a:schemeClr val="tx1"/>
                </a:solidFill>
                <a:cs typeface="Arial" charset="0"/>
              </a:rPr>
              <a:t>	</a:t>
            </a:r>
          </a:p>
          <a:p>
            <a:pPr defTabSz="914400">
              <a:spcBef>
                <a:spcPts val="500"/>
              </a:spcBef>
              <a:tabLst>
                <a:tab pos="1016000" algn="l"/>
                <a:tab pos="1930400" algn="l"/>
                <a:tab pos="2844800" algn="l"/>
                <a:tab pos="3759200" algn="l"/>
                <a:tab pos="4673600" algn="l"/>
                <a:tab pos="5588000" algn="l"/>
                <a:tab pos="6502400" algn="l"/>
                <a:tab pos="7416800" algn="l"/>
                <a:tab pos="8331200" algn="l"/>
                <a:tab pos="9245600" algn="l"/>
                <a:tab pos="10160000" algn="l"/>
              </a:tabLst>
            </a:pPr>
            <a:r>
              <a:rPr lang="en-US" sz="1800" b="0" u="none" dirty="0">
                <a:solidFill>
                  <a:schemeClr val="tx1"/>
                </a:solidFill>
                <a:cs typeface="Arial" charset="0"/>
              </a:rPr>
              <a:t>	</a:t>
            </a:r>
            <a:r>
              <a:rPr lang="en-US" sz="2000" b="0" u="none" dirty="0">
                <a:solidFill>
                  <a:srgbClr val="005FAA"/>
                </a:solidFill>
                <a:cs typeface="Arial" charset="0"/>
              </a:rPr>
              <a:t>Weather</a:t>
            </a:r>
            <a:r>
              <a:rPr lang="en-US" sz="1800" b="0" u="none" dirty="0">
                <a:solidFill>
                  <a:schemeClr val="tx1"/>
                </a:solidFill>
                <a:cs typeface="Arial" charset="0"/>
              </a:rPr>
              <a:t> </a:t>
            </a:r>
            <a:r>
              <a:rPr lang="en-US" sz="2000" b="0" u="none" dirty="0">
                <a:solidFill>
                  <a:srgbClr val="FF6600"/>
                </a:solidFill>
                <a:cs typeface="Arial" charset="0"/>
              </a:rPr>
              <a:t>(206</a:t>
            </a:r>
            <a:r>
              <a:rPr lang="en-US" sz="2000" b="0" u="none" dirty="0" smtClean="0">
                <a:solidFill>
                  <a:srgbClr val="FF6600"/>
                </a:solidFill>
                <a:cs typeface="Arial" charset="0"/>
              </a:rPr>
              <a:t>)</a:t>
            </a:r>
            <a:endParaRPr lang="en-US" sz="1800" b="0" u="none" dirty="0">
              <a:solidFill>
                <a:schemeClr val="tx1"/>
              </a:solidFill>
              <a:cs typeface="Arial" charset="0"/>
            </a:endParaRPr>
          </a:p>
          <a:p>
            <a:pPr defTabSz="914400">
              <a:spcBef>
                <a:spcPts val="500"/>
              </a:spcBef>
              <a:tabLst>
                <a:tab pos="1016000" algn="l"/>
                <a:tab pos="1930400" algn="l"/>
                <a:tab pos="2844800" algn="l"/>
                <a:tab pos="3759200" algn="l"/>
                <a:tab pos="4673600" algn="l"/>
                <a:tab pos="5588000" algn="l"/>
                <a:tab pos="6502400" algn="l"/>
                <a:tab pos="7416800" algn="l"/>
                <a:tab pos="8331200" algn="l"/>
                <a:tab pos="9245600" algn="l"/>
                <a:tab pos="10160000" algn="l"/>
              </a:tabLst>
            </a:pPr>
            <a:r>
              <a:rPr lang="en-US" sz="1800" b="0" u="none" dirty="0">
                <a:solidFill>
                  <a:schemeClr val="tx1"/>
                </a:solidFill>
                <a:cs typeface="Arial" charset="0"/>
              </a:rPr>
              <a:t>	</a:t>
            </a:r>
            <a:r>
              <a:rPr lang="en-US" sz="2000" b="0" u="none" dirty="0">
                <a:solidFill>
                  <a:srgbClr val="005FAA"/>
                </a:solidFill>
                <a:cs typeface="Arial" charset="0"/>
              </a:rPr>
              <a:t>Energy</a:t>
            </a:r>
            <a:r>
              <a:rPr lang="en-US" sz="1800" b="0" u="none" dirty="0">
                <a:solidFill>
                  <a:schemeClr val="tx1"/>
                </a:solidFill>
                <a:cs typeface="Arial" charset="0"/>
              </a:rPr>
              <a:t> </a:t>
            </a:r>
            <a:r>
              <a:rPr lang="en-US" sz="2000" b="0" u="none" dirty="0">
                <a:solidFill>
                  <a:srgbClr val="FF6600"/>
                </a:solidFill>
                <a:cs typeface="Arial" charset="0"/>
              </a:rPr>
              <a:t>(238)</a:t>
            </a:r>
          </a:p>
          <a:p>
            <a:pPr defTabSz="914400">
              <a:spcBef>
                <a:spcPts val="500"/>
              </a:spcBef>
              <a:tabLst>
                <a:tab pos="1016000" algn="l"/>
                <a:tab pos="1930400" algn="l"/>
                <a:tab pos="2844800" algn="l"/>
                <a:tab pos="3759200" algn="l"/>
                <a:tab pos="4673600" algn="l"/>
                <a:tab pos="5588000" algn="l"/>
                <a:tab pos="6502400" algn="l"/>
                <a:tab pos="7416800" algn="l"/>
                <a:tab pos="8331200" algn="l"/>
                <a:tab pos="9245600" algn="l"/>
                <a:tab pos="10160000" algn="l"/>
              </a:tabLst>
            </a:pPr>
            <a:r>
              <a:rPr lang="en-US" sz="1800" b="0" u="none" dirty="0">
                <a:solidFill>
                  <a:schemeClr val="tx1"/>
                </a:solidFill>
                <a:cs typeface="Arial" charset="0"/>
              </a:rPr>
              <a:t>	</a:t>
            </a:r>
            <a:r>
              <a:rPr lang="en-US" sz="2000" b="0" u="none" dirty="0">
                <a:solidFill>
                  <a:srgbClr val="005FAA"/>
                </a:solidFill>
                <a:cs typeface="Arial" charset="0"/>
              </a:rPr>
              <a:t>Health</a:t>
            </a:r>
            <a:r>
              <a:rPr lang="en-US" sz="1800" b="0" u="none" dirty="0">
                <a:solidFill>
                  <a:schemeClr val="tx1"/>
                </a:solidFill>
                <a:cs typeface="Arial" charset="0"/>
              </a:rPr>
              <a:t> </a:t>
            </a:r>
            <a:r>
              <a:rPr lang="en-US" sz="2000" b="0" u="none" dirty="0">
                <a:solidFill>
                  <a:srgbClr val="FF6600"/>
                </a:solidFill>
                <a:cs typeface="Arial" charset="0"/>
              </a:rPr>
              <a:t>(185)</a:t>
            </a:r>
          </a:p>
          <a:p>
            <a:pPr defTabSz="914400">
              <a:spcBef>
                <a:spcPts val="500"/>
              </a:spcBef>
              <a:tabLst>
                <a:tab pos="1016000" algn="l"/>
                <a:tab pos="1930400" algn="l"/>
                <a:tab pos="2844800" algn="l"/>
                <a:tab pos="3759200" algn="l"/>
                <a:tab pos="4673600" algn="l"/>
                <a:tab pos="5588000" algn="l"/>
                <a:tab pos="6502400" algn="l"/>
                <a:tab pos="7416800" algn="l"/>
                <a:tab pos="8331200" algn="l"/>
                <a:tab pos="9245600" algn="l"/>
                <a:tab pos="10160000" algn="l"/>
              </a:tabLst>
            </a:pPr>
            <a:r>
              <a:rPr lang="en-US" sz="1800" b="0" u="none" dirty="0">
                <a:solidFill>
                  <a:schemeClr val="tx1"/>
                </a:solidFill>
                <a:cs typeface="Arial" charset="0"/>
              </a:rPr>
              <a:t>	</a:t>
            </a:r>
            <a:r>
              <a:rPr lang="en-US" sz="2000" b="0" u="none" dirty="0">
                <a:solidFill>
                  <a:srgbClr val="005FAA"/>
                </a:solidFill>
                <a:cs typeface="Arial" charset="0"/>
              </a:rPr>
              <a:t>Agriculture</a:t>
            </a:r>
            <a:r>
              <a:rPr lang="en-US" sz="1800" b="0" u="none" dirty="0">
                <a:solidFill>
                  <a:schemeClr val="tx1"/>
                </a:solidFill>
                <a:cs typeface="Arial" charset="0"/>
              </a:rPr>
              <a:t> </a:t>
            </a:r>
            <a:r>
              <a:rPr lang="en-US" sz="2000" b="0" u="none" dirty="0">
                <a:solidFill>
                  <a:srgbClr val="FF6600"/>
                </a:solidFill>
                <a:cs typeface="Arial" charset="0"/>
              </a:rPr>
              <a:t>(297)</a:t>
            </a:r>
          </a:p>
          <a:p>
            <a:pPr defTabSz="914400">
              <a:spcBef>
                <a:spcPts val="500"/>
              </a:spcBef>
              <a:tabLst>
                <a:tab pos="1016000" algn="l"/>
                <a:tab pos="1930400" algn="l"/>
                <a:tab pos="2844800" algn="l"/>
                <a:tab pos="3759200" algn="l"/>
                <a:tab pos="4673600" algn="l"/>
                <a:tab pos="5588000" algn="l"/>
                <a:tab pos="6502400" algn="l"/>
                <a:tab pos="7416800" algn="l"/>
                <a:tab pos="8331200" algn="l"/>
                <a:tab pos="9245600" algn="l"/>
                <a:tab pos="10160000" algn="l"/>
              </a:tabLst>
            </a:pPr>
            <a:endParaRPr lang="en-US" b="0" u="none" dirty="0">
              <a:solidFill>
                <a:schemeClr val="tx1"/>
              </a:solidFill>
              <a:cs typeface="Arial" charset="0"/>
            </a:endParaRPr>
          </a:p>
          <a:p>
            <a:pPr defTabSz="914400">
              <a:spcBef>
                <a:spcPts val="500"/>
              </a:spcBef>
              <a:tabLst>
                <a:tab pos="1016000" algn="l"/>
                <a:tab pos="1930400" algn="l"/>
                <a:tab pos="2844800" algn="l"/>
                <a:tab pos="3759200" algn="l"/>
                <a:tab pos="4673600" algn="l"/>
                <a:tab pos="5588000" algn="l"/>
                <a:tab pos="6502400" algn="l"/>
                <a:tab pos="7416800" algn="l"/>
                <a:tab pos="8331200" algn="l"/>
                <a:tab pos="9245600" algn="l"/>
                <a:tab pos="10160000" algn="l"/>
              </a:tabLst>
            </a:pPr>
            <a:endParaRPr lang="en-US" b="0" u="none" dirty="0">
              <a:solidFill>
                <a:schemeClr val="tx1"/>
              </a:solidFill>
              <a:cs typeface="Arial" charset="0"/>
            </a:endParaRPr>
          </a:p>
          <a:p>
            <a:pPr defTabSz="914400">
              <a:spcBef>
                <a:spcPts val="500"/>
              </a:spcBef>
              <a:tabLst>
                <a:tab pos="1016000" algn="l"/>
                <a:tab pos="1930400" algn="l"/>
                <a:tab pos="2844800" algn="l"/>
                <a:tab pos="3759200" algn="l"/>
                <a:tab pos="4673600" algn="l"/>
                <a:tab pos="5588000" algn="l"/>
                <a:tab pos="6502400" algn="l"/>
                <a:tab pos="7416800" algn="l"/>
                <a:tab pos="8331200" algn="l"/>
                <a:tab pos="9245600" algn="l"/>
                <a:tab pos="10160000" algn="l"/>
              </a:tabLst>
            </a:pPr>
            <a:endParaRPr lang="en-US" b="0" u="none" dirty="0">
              <a:cs typeface="Arial" charset="0"/>
            </a:endParaRPr>
          </a:p>
        </p:txBody>
      </p:sp>
      <p:grpSp>
        <p:nvGrpSpPr>
          <p:cNvPr id="3" name="Group 2"/>
          <p:cNvGrpSpPr/>
          <p:nvPr/>
        </p:nvGrpSpPr>
        <p:grpSpPr>
          <a:xfrm>
            <a:off x="152400" y="762000"/>
            <a:ext cx="8458200" cy="1600200"/>
            <a:chOff x="152400" y="1066801"/>
            <a:chExt cx="8458200" cy="1600200"/>
          </a:xfrm>
        </p:grpSpPr>
        <p:pic>
          <p:nvPicPr>
            <p:cNvPr id="8" name="Image 9" descr="Capture d’écran 2014-11-10 à 15.54.33.png"/>
            <p:cNvPicPr>
              <a:picLocks noChangeAspect="1"/>
            </p:cNvPicPr>
            <p:nvPr/>
          </p:nvPicPr>
          <p:blipFill rotWithShape="1">
            <a:blip r:embed="rId3">
              <a:extLst>
                <a:ext uri="{28A0092B-C50C-407E-A947-70E740481C1C}">
                  <a14:useLocalDpi xmlns:a14="http://schemas.microsoft.com/office/drawing/2010/main" val="0"/>
                </a:ext>
              </a:extLst>
            </a:blip>
            <a:srcRect l="4088" t="11275" r="46238" b="77598"/>
            <a:stretch/>
          </p:blipFill>
          <p:spPr bwMode="auto">
            <a:xfrm>
              <a:off x="152400" y="1066801"/>
              <a:ext cx="8458200" cy="1238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1"/>
            <p:cNvSpPr>
              <a:spLocks/>
            </p:cNvSpPr>
            <p:nvPr/>
          </p:nvSpPr>
          <p:spPr bwMode="auto">
            <a:xfrm>
              <a:off x="2133600" y="2133601"/>
              <a:ext cx="3810000" cy="533400"/>
            </a:xfrm>
            <a:custGeom>
              <a:avLst/>
              <a:gdLst>
                <a:gd name="T0" fmla="*/ 336020833 w 21600"/>
                <a:gd name="T1" fmla="*/ 10887075 h 21600"/>
                <a:gd name="T2" fmla="*/ 336020833 w 21600"/>
                <a:gd name="T3" fmla="*/ 10887075 h 21600"/>
                <a:gd name="T4" fmla="*/ 336020833 w 21600"/>
                <a:gd name="T5" fmla="*/ 10887075 h 21600"/>
                <a:gd name="T6" fmla="*/ 336020833 w 21600"/>
                <a:gd name="T7" fmla="*/ 108870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9" tIns="45719" rIns="45719" bIns="45719"/>
            <a:lstStyle/>
            <a:p>
              <a:pPr algn="ctr" defTabSz="914400"/>
              <a:r>
                <a:rPr lang="en-US" b="0" u="none" dirty="0">
                  <a:solidFill>
                    <a:srgbClr val="005FAA"/>
                  </a:solidFill>
                  <a:cs typeface="Arial" charset="0"/>
                </a:rPr>
                <a:t>http://</a:t>
              </a:r>
              <a:r>
                <a:rPr lang="en-US" b="0" u="none" dirty="0" err="1">
                  <a:solidFill>
                    <a:srgbClr val="005FAA"/>
                  </a:solidFill>
                  <a:cs typeface="Arial" charset="0"/>
                </a:rPr>
                <a:t>www.geocab.org</a:t>
              </a:r>
              <a:r>
                <a:rPr lang="en-US" b="0" u="none" dirty="0">
                  <a:solidFill>
                    <a:srgbClr val="005FAA"/>
                  </a:solidFill>
                  <a:cs typeface="Arial" charset="0"/>
                </a:rPr>
                <a:t>/</a:t>
              </a:r>
              <a:endParaRPr lang="en-US" b="0" u="none" dirty="0">
                <a:cs typeface="Arial" charset="0"/>
              </a:endParaRPr>
            </a:p>
          </p:txBody>
        </p:sp>
      </p:grpSp>
    </p:spTree>
    <p:extLst>
      <p:ext uri="{BB962C8B-B14F-4D97-AF65-F5344CB8AC3E}">
        <p14:creationId xmlns:p14="http://schemas.microsoft.com/office/powerpoint/2010/main" val="72564180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AutoShape 1"/>
          <p:cNvSpPr>
            <a:spLocks/>
          </p:cNvSpPr>
          <p:nvPr/>
        </p:nvSpPr>
        <p:spPr bwMode="auto">
          <a:xfrm>
            <a:off x="0" y="685801"/>
            <a:ext cx="9144000" cy="92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fr-CH" sz="3600" u="none" dirty="0" smtClean="0">
                <a:solidFill>
                  <a:srgbClr val="005FAA"/>
                </a:solidFill>
                <a:latin typeface="Arial" charset="0"/>
                <a:cs typeface="Arial" charset="0"/>
              </a:rPr>
              <a:t>GEO Strategic Plan 2016-2025 </a:t>
            </a:r>
            <a:r>
              <a:rPr lang="fr-CH" u="none" dirty="0">
                <a:solidFill>
                  <a:srgbClr val="005FAA"/>
                </a:solidFill>
                <a:latin typeface="Arial" charset="0"/>
                <a:cs typeface="Arial" charset="0"/>
              </a:rPr>
              <a:t>(</a:t>
            </a:r>
            <a:r>
              <a:rPr lang="fr-CH" u="none" dirty="0" smtClean="0">
                <a:solidFill>
                  <a:srgbClr val="005FAA"/>
                </a:solidFill>
                <a:latin typeface="Arial" charset="0"/>
                <a:cs typeface="Arial" charset="0"/>
              </a:rPr>
              <a:t>March 2015)</a:t>
            </a:r>
            <a:endParaRPr lang="en-US" u="none" dirty="0">
              <a:solidFill>
                <a:srgbClr val="005FAA"/>
              </a:solidFill>
              <a:latin typeface="Arial" charset="0"/>
              <a:cs typeface="Arial" charset="0"/>
            </a:endParaRPr>
          </a:p>
        </p:txBody>
      </p:sp>
      <p:sp>
        <p:nvSpPr>
          <p:cNvPr id="6146" name="AutoShape 2"/>
          <p:cNvSpPr>
            <a:spLocks/>
          </p:cNvSpPr>
          <p:nvPr/>
        </p:nvSpPr>
        <p:spPr bwMode="auto">
          <a:xfrm>
            <a:off x="304800" y="1828800"/>
            <a:ext cx="8588374" cy="4953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20000"/>
              </a:spcBef>
            </a:pPr>
            <a:r>
              <a:rPr kumimoji="1" lang="en-US" sz="2200" b="0" u="none" dirty="0">
                <a:solidFill>
                  <a:srgbClr val="92D050"/>
                </a:solidFill>
                <a:latin typeface="Arial Narrow" panose="020B0606020202030204" pitchFamily="34" charset="0"/>
                <a:ea typeface="ＭＳ Ｐゴシック" charset="0"/>
                <a:cs typeface="Arial Narrow" panose="020B0606020202030204" pitchFamily="34" charset="0"/>
              </a:rPr>
              <a:t>Strategic Objective: GEO will ENGAGE with stakeholder communities to address global and regional challenges by </a:t>
            </a:r>
            <a:r>
              <a:rPr kumimoji="1" lang="en-US" sz="2200" u="none" dirty="0">
                <a:solidFill>
                  <a:srgbClr val="92D050"/>
                </a:solidFill>
                <a:latin typeface="Arial Narrow" panose="020B0606020202030204" pitchFamily="34" charset="0"/>
                <a:ea typeface="ＭＳ Ｐゴシック" charset="0"/>
                <a:cs typeface="Arial Narrow" panose="020B0606020202030204" pitchFamily="34" charset="0"/>
              </a:rPr>
              <a:t>deepening the understanding </a:t>
            </a:r>
            <a:r>
              <a:rPr kumimoji="1" lang="en-US" sz="2200" b="0" u="none" dirty="0">
                <a:solidFill>
                  <a:srgbClr val="92D050"/>
                </a:solidFill>
                <a:latin typeface="Arial Narrow" panose="020B0606020202030204" pitchFamily="34" charset="0"/>
                <a:ea typeface="ＭＳ Ｐゴシック" charset="0"/>
                <a:cs typeface="Arial Narrow" panose="020B0606020202030204" pitchFamily="34" charset="0"/>
              </a:rPr>
              <a:t>of Earth system processes and </a:t>
            </a:r>
            <a:r>
              <a:rPr kumimoji="1" lang="en-US" sz="2200" u="none" dirty="0">
                <a:solidFill>
                  <a:srgbClr val="92D050"/>
                </a:solidFill>
                <a:latin typeface="Arial Narrow" panose="020B0606020202030204" pitchFamily="34" charset="0"/>
                <a:ea typeface="ＭＳ Ｐゴシック" charset="0"/>
                <a:cs typeface="Arial Narrow" panose="020B0606020202030204" pitchFamily="34" charset="0"/>
              </a:rPr>
              <a:t>improving the links </a:t>
            </a:r>
            <a:r>
              <a:rPr kumimoji="1" lang="en-US" sz="2200" b="0" u="none" dirty="0">
                <a:solidFill>
                  <a:srgbClr val="92D050"/>
                </a:solidFill>
                <a:latin typeface="Arial Narrow" panose="020B0606020202030204" pitchFamily="34" charset="0"/>
                <a:ea typeface="ＭＳ Ｐゴシック" charset="0"/>
                <a:cs typeface="Arial Narrow" panose="020B0606020202030204" pitchFamily="34" charset="0"/>
              </a:rPr>
              <a:t>between scientific understanding and policy-making.</a:t>
            </a:r>
          </a:p>
          <a:p>
            <a:pPr>
              <a:spcBef>
                <a:spcPct val="20000"/>
              </a:spcBef>
            </a:pPr>
            <a:r>
              <a:rPr kumimoji="1" lang="en-US" sz="2200" u="none" dirty="0" smtClean="0">
                <a:solidFill>
                  <a:srgbClr val="0070C0"/>
                </a:solidFill>
                <a:latin typeface="Arial Narrow" panose="020B0606020202030204" pitchFamily="34" charset="0"/>
                <a:ea typeface="ＭＳ Ｐゴシック" charset="0"/>
                <a:cs typeface="Arial Narrow" panose="020B0606020202030204" pitchFamily="34" charset="0"/>
              </a:rPr>
              <a:t>Capacity </a:t>
            </a:r>
            <a:r>
              <a:rPr kumimoji="1" lang="en-US" sz="2200" u="none" dirty="0">
                <a:solidFill>
                  <a:srgbClr val="0070C0"/>
                </a:solidFill>
                <a:latin typeface="Arial Narrow" panose="020B0606020202030204" pitchFamily="34" charset="0"/>
                <a:ea typeface="ＭＳ Ｐゴシック" charset="0"/>
                <a:cs typeface="Arial Narrow" panose="020B0606020202030204" pitchFamily="34" charset="0"/>
              </a:rPr>
              <a:t>building</a:t>
            </a:r>
            <a:r>
              <a:rPr kumimoji="1" lang="en-US" sz="2200" b="0" u="none" dirty="0">
                <a:solidFill>
                  <a:srgbClr val="0070C0"/>
                </a:solidFill>
                <a:latin typeface="Arial Narrow" panose="020B0606020202030204" pitchFamily="34" charset="0"/>
                <a:ea typeface="ＭＳ Ｐゴシック" charset="0"/>
                <a:cs typeface="Arial Narrow" panose="020B0606020202030204" pitchFamily="34" charset="0"/>
              </a:rPr>
              <a:t>, as well as enhancement and retention of existing capacity, are critical for developing Members’ competencies to use Earth observations efficiently for responding to societal challenges and addressing sustainable development. To further these goals, GEO will therefore:</a:t>
            </a:r>
          </a:p>
          <a:p>
            <a:pPr marL="800100" lvl="1" indent="-342900">
              <a:spcBef>
                <a:spcPct val="20000"/>
              </a:spcBef>
              <a:buChar char="•"/>
            </a:pPr>
            <a:r>
              <a:rPr kumimoji="1" lang="en-US" sz="2200" b="0" u="none" dirty="0" smtClean="0">
                <a:solidFill>
                  <a:srgbClr val="0070C0"/>
                </a:solidFill>
                <a:latin typeface="Arial Narrow" panose="020B0606020202030204" pitchFamily="34" charset="0"/>
                <a:ea typeface="ＭＳ Ｐゴシック" charset="0"/>
                <a:cs typeface="Arial Narrow" panose="020B0606020202030204" pitchFamily="34" charset="0"/>
              </a:rPr>
              <a:t>promote </a:t>
            </a:r>
            <a:r>
              <a:rPr kumimoji="1" lang="en-US" sz="2200" b="0" u="none" dirty="0">
                <a:solidFill>
                  <a:srgbClr val="0070C0"/>
                </a:solidFill>
                <a:latin typeface="Arial Narrow" panose="020B0606020202030204" pitchFamily="34" charset="0"/>
                <a:ea typeface="ＭＳ Ｐゴシック" charset="0"/>
                <a:cs typeface="Arial Narrow" panose="020B0606020202030204" pitchFamily="34" charset="0"/>
              </a:rPr>
              <a:t>engagement with developing countries;</a:t>
            </a:r>
          </a:p>
          <a:p>
            <a:pPr marL="800100" lvl="1" indent="-342900">
              <a:spcBef>
                <a:spcPct val="20000"/>
              </a:spcBef>
              <a:buChar char="•"/>
            </a:pPr>
            <a:r>
              <a:rPr kumimoji="1" lang="en-US" sz="2200" b="0" u="none" dirty="0" smtClean="0">
                <a:solidFill>
                  <a:srgbClr val="0070C0"/>
                </a:solidFill>
                <a:latin typeface="Arial Narrow" panose="020B0606020202030204" pitchFamily="34" charset="0"/>
                <a:ea typeface="ＭＳ Ｐゴシック" charset="0"/>
                <a:cs typeface="Arial Narrow" panose="020B0606020202030204" pitchFamily="34" charset="0"/>
              </a:rPr>
              <a:t>assist </a:t>
            </a:r>
            <a:r>
              <a:rPr kumimoji="1" lang="en-US" sz="2200" b="0" u="none" dirty="0">
                <a:solidFill>
                  <a:srgbClr val="0070C0"/>
                </a:solidFill>
                <a:latin typeface="Arial Narrow" panose="020B0606020202030204" pitchFamily="34" charset="0"/>
                <a:ea typeface="ＭＳ Ｐゴシック" charset="0"/>
                <a:cs typeface="Arial Narrow" panose="020B0606020202030204" pitchFamily="34" charset="0"/>
              </a:rPr>
              <a:t>developing countries and regions in increasing their capacity to acquire, share, store, maintain and utilize Earth observation data and information; and</a:t>
            </a:r>
          </a:p>
          <a:p>
            <a:pPr marL="800100" lvl="1" indent="-342900">
              <a:spcBef>
                <a:spcPct val="20000"/>
              </a:spcBef>
              <a:buChar char="•"/>
            </a:pPr>
            <a:r>
              <a:rPr kumimoji="1" lang="en-US" sz="2200" b="0" u="none" dirty="0" smtClean="0">
                <a:solidFill>
                  <a:srgbClr val="0070C0"/>
                </a:solidFill>
                <a:latin typeface="Arial Narrow" panose="020B0606020202030204" pitchFamily="34" charset="0"/>
                <a:ea typeface="ＭＳ Ｐゴシック" charset="0"/>
                <a:cs typeface="Arial Narrow" panose="020B0606020202030204" pitchFamily="34" charset="0"/>
              </a:rPr>
              <a:t>foster </a:t>
            </a:r>
            <a:r>
              <a:rPr kumimoji="1" lang="en-US" sz="2200" b="0" u="none" dirty="0">
                <a:solidFill>
                  <a:srgbClr val="0070C0"/>
                </a:solidFill>
                <a:latin typeface="Arial Narrow" panose="020B0606020202030204" pitchFamily="34" charset="0"/>
                <a:ea typeface="ＭＳ Ｐゴシック" charset="0"/>
                <a:cs typeface="Arial Narrow" panose="020B0606020202030204" pitchFamily="34" charset="0"/>
              </a:rPr>
              <a:t>regional </a:t>
            </a:r>
            <a:r>
              <a:rPr kumimoji="1" lang="en-US" sz="2200" b="0" u="none" dirty="0" smtClean="0">
                <a:solidFill>
                  <a:srgbClr val="0070C0"/>
                </a:solidFill>
                <a:latin typeface="Arial Narrow" panose="020B0606020202030204" pitchFamily="34" charset="0"/>
                <a:ea typeface="ＭＳ Ｐゴシック" charset="0"/>
                <a:cs typeface="Arial Narrow" panose="020B0606020202030204" pitchFamily="34" charset="0"/>
              </a:rPr>
              <a:t>cooperation.</a:t>
            </a:r>
            <a:endParaRPr kumimoji="1" lang="en-US" sz="2200" b="0" u="none" dirty="0">
              <a:solidFill>
                <a:srgbClr val="0070C0"/>
              </a:solidFill>
              <a:latin typeface="Arial Narrow" panose="020B0606020202030204" pitchFamily="34" charset="0"/>
              <a:ea typeface="ＭＳ Ｐゴシック" charset="0"/>
              <a:cs typeface="Arial Narrow" panose="020B0606020202030204" pitchFamily="34" charset="0"/>
            </a:endParaRPr>
          </a:p>
        </p:txBody>
      </p:sp>
    </p:spTree>
    <p:extLst>
      <p:ext uri="{BB962C8B-B14F-4D97-AF65-F5344CB8AC3E}">
        <p14:creationId xmlns:p14="http://schemas.microsoft.com/office/powerpoint/2010/main" val="247326932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CH" sz="3600" kern="1200" dirty="0">
                <a:latin typeface="Arial" charset="0"/>
                <a:cs typeface="Arial" charset="0"/>
              </a:rPr>
              <a:t>Reflections &amp; </a:t>
            </a:r>
            <a:r>
              <a:rPr lang="fr-CH" sz="3600" kern="1200" dirty="0" smtClean="0">
                <a:latin typeface="Arial" charset="0"/>
                <a:cs typeface="Arial" charset="0"/>
              </a:rPr>
              <a:t>Considerations </a:t>
            </a:r>
            <a:r>
              <a:rPr lang="fr-CH" sz="3600" kern="1200" dirty="0">
                <a:latin typeface="Arial" charset="0"/>
                <a:cs typeface="Arial" charset="0"/>
              </a:rPr>
              <a:t>…</a:t>
            </a:r>
            <a:endParaRPr lang="en-US" sz="3600" kern="1200" dirty="0">
              <a:latin typeface="Arial" charset="0"/>
              <a:cs typeface="Arial" charset="0"/>
            </a:endParaRPr>
          </a:p>
        </p:txBody>
      </p:sp>
      <p:sp>
        <p:nvSpPr>
          <p:cNvPr id="3" name="Content Placeholder 2"/>
          <p:cNvSpPr>
            <a:spLocks noGrp="1"/>
          </p:cNvSpPr>
          <p:nvPr>
            <p:ph idx="1"/>
          </p:nvPr>
        </p:nvSpPr>
        <p:spPr>
          <a:xfrm>
            <a:off x="457200" y="1447800"/>
            <a:ext cx="8686800" cy="5105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CH" sz="2200" b="0" dirty="0" smtClean="0">
                <a:ea typeface="ＭＳ Ｐゴシック" charset="0"/>
              </a:rPr>
              <a:t>Who’s capapcity are we building? </a:t>
            </a:r>
          </a:p>
          <a:p>
            <a:r>
              <a:rPr lang="fr-CH" sz="2200" b="0" dirty="0" smtClean="0">
                <a:ea typeface="ＭＳ Ｐゴシック" charset="0"/>
              </a:rPr>
              <a:t>Where in the value chain is our focus?</a:t>
            </a:r>
          </a:p>
          <a:p>
            <a:r>
              <a:rPr lang="fr-CH" sz="2200" b="0" dirty="0">
                <a:ea typeface="ＭＳ Ｐゴシック" charset="0"/>
              </a:rPr>
              <a:t>Where do the needs for capacity building come from</a:t>
            </a:r>
            <a:r>
              <a:rPr lang="fr-CH" sz="2200" b="0" dirty="0" smtClean="0">
                <a:ea typeface="ＭＳ Ｐゴシック" charset="0"/>
              </a:rPr>
              <a:t>?</a:t>
            </a:r>
            <a:endParaRPr lang="fr-CH" sz="2200" b="0" dirty="0">
              <a:ea typeface="ＭＳ Ｐゴシック" charset="0"/>
            </a:endParaRPr>
          </a:p>
          <a:p>
            <a:r>
              <a:rPr lang="fr-CH" sz="2200" b="0" dirty="0" smtClean="0">
                <a:ea typeface="ＭＳ Ｐゴシック" charset="0"/>
              </a:rPr>
              <a:t>Is </a:t>
            </a:r>
            <a:r>
              <a:rPr lang="fr-CH" sz="2200" b="0" dirty="0">
                <a:ea typeface="ＭＳ Ｐゴシック" charset="0"/>
              </a:rPr>
              <a:t>the solution being provided fit for purpose</a:t>
            </a:r>
            <a:r>
              <a:rPr lang="fr-CH" sz="2200" b="0" dirty="0" smtClean="0">
                <a:ea typeface="ＭＳ Ｐゴシック" charset="0"/>
              </a:rPr>
              <a:t>?</a:t>
            </a:r>
          </a:p>
          <a:p>
            <a:r>
              <a:rPr lang="fr-CH" sz="2200" b="0" dirty="0">
                <a:ea typeface="ＭＳ Ｐゴシック" charset="0"/>
              </a:rPr>
              <a:t>How sustainable are the solutions we </a:t>
            </a:r>
            <a:r>
              <a:rPr lang="fr-CH" sz="2200" b="0" dirty="0" smtClean="0">
                <a:ea typeface="ＭＳ Ｐゴシック" charset="0"/>
              </a:rPr>
              <a:t>providing?</a:t>
            </a:r>
            <a:endParaRPr lang="fr-CH" sz="2200" b="0" dirty="0">
              <a:ea typeface="ＭＳ Ｐゴシック" charset="0"/>
            </a:endParaRPr>
          </a:p>
          <a:p>
            <a:r>
              <a:rPr lang="fr-CH" sz="2200" b="0" dirty="0" smtClean="0">
                <a:ea typeface="ＭＳ Ｐゴシック" charset="0"/>
              </a:rPr>
              <a:t>Who </a:t>
            </a:r>
            <a:r>
              <a:rPr lang="fr-CH" sz="2200" b="0" dirty="0">
                <a:ea typeface="ＭＳ Ｐゴシック" charset="0"/>
              </a:rPr>
              <a:t>is providing </a:t>
            </a:r>
            <a:r>
              <a:rPr lang="fr-CH" sz="2200" b="0" dirty="0" smtClean="0">
                <a:ea typeface="ＭＳ Ｐゴシック" charset="0"/>
              </a:rPr>
              <a:t>capacity building? Who is we?</a:t>
            </a:r>
          </a:p>
          <a:p>
            <a:r>
              <a:rPr lang="fr-CH" sz="2200" b="0" dirty="0" smtClean="0">
                <a:ea typeface="ＭＳ Ｐゴシック" charset="0"/>
              </a:rPr>
              <a:t>Where do resources come from?</a:t>
            </a:r>
          </a:p>
          <a:p>
            <a:r>
              <a:rPr lang="fr-CH" sz="2200" b="0" dirty="0" smtClean="0">
                <a:ea typeface="ＭＳ Ｐゴシック" charset="0"/>
              </a:rPr>
              <a:t>Are we aware of duplication of efforts and gaps? </a:t>
            </a:r>
          </a:p>
          <a:p>
            <a:r>
              <a:rPr lang="fr-CH" sz="2200" b="0" dirty="0" smtClean="0">
                <a:ea typeface="ＭＳ Ｐゴシック" charset="0"/>
              </a:rPr>
              <a:t>How quickly can we respond to needs?</a:t>
            </a:r>
          </a:p>
          <a:p>
            <a:r>
              <a:rPr lang="fr-CH" sz="2200" b="0" dirty="0" smtClean="0">
                <a:ea typeface="ＭＳ Ｐゴシック" charset="0"/>
              </a:rPr>
              <a:t>What is the impact of our capacity building activities?</a:t>
            </a:r>
          </a:p>
          <a:p>
            <a:r>
              <a:rPr lang="fr-CH" sz="2200" b="0" dirty="0" smtClean="0">
                <a:ea typeface="ＭＳ Ｐゴシック" charset="0"/>
              </a:rPr>
              <a:t>What are the indicators for assessing impact?</a:t>
            </a:r>
          </a:p>
          <a:p>
            <a:r>
              <a:rPr lang="fr-CH" sz="2200" b="0" dirty="0" smtClean="0">
                <a:ea typeface="ＭＳ Ｐゴシック" charset="0"/>
              </a:rPr>
              <a:t>What arrangement structure would be effective for implementing capacity building in GEO?</a:t>
            </a:r>
          </a:p>
          <a:p>
            <a:endParaRPr lang="en-US" sz="2200" b="0" dirty="0">
              <a:ea typeface="ＭＳ Ｐゴシック" charset="0"/>
            </a:endParaRPr>
          </a:p>
        </p:txBody>
      </p:sp>
    </p:spTree>
    <p:extLst>
      <p:ext uri="{BB962C8B-B14F-4D97-AF65-F5344CB8AC3E}">
        <p14:creationId xmlns:p14="http://schemas.microsoft.com/office/powerpoint/2010/main" val="194728788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304800" y="1524000"/>
            <a:ext cx="8839200" cy="4495800"/>
          </a:xfrm>
        </p:spPr>
        <p:txBody>
          <a:bodyPr/>
          <a:lstStyle/>
          <a:p>
            <a:pPr>
              <a:defRPr/>
            </a:pPr>
            <a:r>
              <a:rPr lang="en-US" sz="2200" b="0" dirty="0" smtClean="0">
                <a:ea typeface="ＭＳ Ｐゴシック" charset="0"/>
              </a:rPr>
              <a:t>GEO is based on voluntary contributions</a:t>
            </a:r>
          </a:p>
          <a:p>
            <a:pPr lvl="1">
              <a:defRPr/>
            </a:pPr>
            <a:r>
              <a:rPr lang="en-US" sz="2200" b="0" dirty="0" smtClean="0">
                <a:ea typeface="ＭＳ Ｐゴシック" charset="0"/>
              </a:rPr>
              <a:t>Existing initiatives, </a:t>
            </a:r>
            <a:r>
              <a:rPr lang="en-US" sz="2200" b="0" dirty="0" err="1" smtClean="0">
                <a:ea typeface="ＭＳ Ｐゴシック" charset="0"/>
              </a:rPr>
              <a:t>programmes</a:t>
            </a:r>
            <a:r>
              <a:rPr lang="en-US" sz="2200" b="0" dirty="0" smtClean="0">
                <a:ea typeface="ＭＳ Ｐゴシック" charset="0"/>
              </a:rPr>
              <a:t> &amp; projects (mandate &amp; funding available)</a:t>
            </a:r>
          </a:p>
          <a:p>
            <a:pPr lvl="1">
              <a:defRPr/>
            </a:pPr>
            <a:r>
              <a:rPr lang="en-US" sz="2200" b="0" dirty="0" smtClean="0">
                <a:ea typeface="ＭＳ Ｐゴシック" charset="0"/>
              </a:rPr>
              <a:t>Specific proposal calls</a:t>
            </a:r>
          </a:p>
          <a:p>
            <a:pPr lvl="1">
              <a:defRPr/>
            </a:pPr>
            <a:r>
              <a:rPr lang="en-US" sz="2200" b="0" dirty="0" smtClean="0">
                <a:ea typeface="ＭＳ Ｐゴシック" charset="0"/>
              </a:rPr>
              <a:t>Resources from the GEO Trust Fund (mainly mobility funding)</a:t>
            </a:r>
          </a:p>
          <a:p>
            <a:pPr marL="457200" lvl="1" indent="0">
              <a:buNone/>
              <a:defRPr/>
            </a:pPr>
            <a:endParaRPr lang="en-US" sz="2200" b="0" dirty="0" smtClean="0">
              <a:ea typeface="ＭＳ Ｐゴシック" charset="0"/>
            </a:endParaRPr>
          </a:p>
          <a:p>
            <a:pPr>
              <a:defRPr/>
            </a:pPr>
            <a:r>
              <a:rPr lang="en-US" sz="2200" b="0" dirty="0" smtClean="0">
                <a:ea typeface="ＭＳ Ｐゴシック" charset="0"/>
              </a:rPr>
              <a:t>Assume contributions will respond to goals and objectives</a:t>
            </a:r>
          </a:p>
          <a:p>
            <a:pPr marL="0" indent="0">
              <a:buNone/>
              <a:defRPr/>
            </a:pPr>
            <a:endParaRPr lang="en-US" sz="2200" b="0" dirty="0" smtClean="0">
              <a:ea typeface="ＭＳ Ｐゴシック" charset="0"/>
            </a:endParaRPr>
          </a:p>
          <a:p>
            <a:pPr>
              <a:defRPr/>
            </a:pPr>
            <a:r>
              <a:rPr lang="en-US" sz="2200" b="0" dirty="0">
                <a:ea typeface="ＭＳ Ｐゴシック" charset="0"/>
              </a:rPr>
              <a:t>Need a systematic approach to respond to user </a:t>
            </a:r>
            <a:r>
              <a:rPr lang="en-US" sz="2200" b="0" dirty="0" smtClean="0">
                <a:ea typeface="ＭＳ Ｐゴシック" charset="0"/>
              </a:rPr>
              <a:t>needs</a:t>
            </a:r>
          </a:p>
          <a:p>
            <a:pPr marL="0" indent="0">
              <a:buNone/>
              <a:defRPr/>
            </a:pPr>
            <a:endParaRPr lang="en-US" sz="2200" b="0" dirty="0" smtClean="0">
              <a:ea typeface="ＭＳ Ｐゴシック" charset="0"/>
            </a:endParaRPr>
          </a:p>
          <a:p>
            <a:pPr marL="225425" indent="-225425">
              <a:defRPr/>
            </a:pPr>
            <a:r>
              <a:rPr lang="en-US" sz="2200" b="0" dirty="0" smtClean="0">
                <a:ea typeface="ＭＳ Ｐゴシック" charset="0"/>
              </a:rPr>
              <a:t> Self-organization community is not as effective as we would like it to be</a:t>
            </a:r>
          </a:p>
        </p:txBody>
      </p:sp>
      <p:sp>
        <p:nvSpPr>
          <p:cNvPr id="5" name="Title 1"/>
          <p:cNvSpPr>
            <a:spLocks noGrp="1"/>
          </p:cNvSpPr>
          <p:nvPr>
            <p:ph type="title"/>
          </p:nvPr>
        </p:nvSpPr>
        <p:spPr>
          <a:xfrm>
            <a:off x="685800" y="381000"/>
            <a:ext cx="7772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CH" sz="3600" kern="1200" dirty="0">
                <a:latin typeface="Arial" charset="0"/>
                <a:cs typeface="Arial" charset="0"/>
              </a:rPr>
              <a:t>Reflections &amp; </a:t>
            </a:r>
            <a:r>
              <a:rPr lang="fr-CH" sz="3600" kern="1200" dirty="0" smtClean="0">
                <a:latin typeface="Arial" charset="0"/>
                <a:cs typeface="Arial" charset="0"/>
              </a:rPr>
              <a:t>Considerations </a:t>
            </a:r>
            <a:r>
              <a:rPr lang="fr-CH" sz="3600" kern="1200" dirty="0">
                <a:latin typeface="Arial" charset="0"/>
                <a:cs typeface="Arial" charset="0"/>
              </a:rPr>
              <a:t>…</a:t>
            </a:r>
            <a:endParaRPr lang="en-US" sz="3600" kern="1200" dirty="0">
              <a:latin typeface="Arial" charset="0"/>
              <a:cs typeface="Arial" charset="0"/>
            </a:endParaRPr>
          </a:p>
        </p:txBody>
      </p:sp>
    </p:spTree>
    <p:extLst>
      <p:ext uri="{BB962C8B-B14F-4D97-AF65-F5344CB8AC3E}">
        <p14:creationId xmlns:p14="http://schemas.microsoft.com/office/powerpoint/2010/main" val="2779112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CH" sz="3600" kern="1200" dirty="0">
                <a:latin typeface="Arial" charset="0"/>
                <a:cs typeface="Arial" charset="0"/>
              </a:rPr>
              <a:t>Reflections &amp; Considerations …</a:t>
            </a:r>
            <a:endParaRPr lang="en-US" sz="3600" kern="1200" dirty="0">
              <a:latin typeface="Arial" charset="0"/>
              <a:cs typeface="Arial" charset="0"/>
            </a:endParaRPr>
          </a:p>
        </p:txBody>
      </p:sp>
      <p:sp>
        <p:nvSpPr>
          <p:cNvPr id="3" name="Content Placeholder 2"/>
          <p:cNvSpPr>
            <a:spLocks noGrp="1"/>
          </p:cNvSpPr>
          <p:nvPr>
            <p:ph idx="1"/>
          </p:nvPr>
        </p:nvSpPr>
        <p:spPr>
          <a:xfrm>
            <a:off x="152400" y="1447800"/>
            <a:ext cx="8686800" cy="5105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CH" sz="2200" b="0" dirty="0" smtClean="0">
                <a:ea typeface="ＭＳ Ｐゴシック" charset="0"/>
              </a:rPr>
              <a:t>Build on current GEO Capacity Building Strategy – focus on Individual, Institutional and Infrastructure</a:t>
            </a:r>
          </a:p>
          <a:p>
            <a:pPr marL="0" indent="0">
              <a:buNone/>
            </a:pPr>
            <a:endParaRPr lang="en-US" sz="2200" b="0" dirty="0" smtClean="0">
              <a:ea typeface="ＭＳ Ｐゴシック" charset="0"/>
            </a:endParaRPr>
          </a:p>
          <a:p>
            <a:r>
              <a:rPr lang="en-US" sz="2200" dirty="0" smtClean="0">
                <a:ea typeface="ＭＳ Ｐゴシック" charset="0"/>
              </a:rPr>
              <a:t>improve access to EO resources </a:t>
            </a:r>
            <a:r>
              <a:rPr lang="en-US" sz="2200" b="0" dirty="0" smtClean="0">
                <a:ea typeface="ＭＳ Ｐゴシック" charset="0"/>
              </a:rPr>
              <a:t>(make it easy for people to find information, tutorials and opportunities for courses = function of GEOCAB)</a:t>
            </a:r>
          </a:p>
          <a:p>
            <a:pPr marL="0" indent="0">
              <a:buNone/>
            </a:pPr>
            <a:endParaRPr lang="en-US" sz="2200" b="0" dirty="0" smtClean="0">
              <a:ea typeface="ＭＳ Ｐゴシック" charset="0"/>
            </a:endParaRPr>
          </a:p>
          <a:p>
            <a:r>
              <a:rPr lang="en-US" sz="2200" dirty="0" smtClean="0">
                <a:ea typeface="ＭＳ Ｐゴシック" charset="0"/>
              </a:rPr>
              <a:t>fill gaps in the critical path</a:t>
            </a:r>
            <a:r>
              <a:rPr lang="en-US" sz="2200" b="0" dirty="0" smtClean="0">
                <a:ea typeface="ＭＳ Ｐゴシック" charset="0"/>
              </a:rPr>
              <a:t> towards proficiency in EO applications (match the demand with offers from GEO members)</a:t>
            </a:r>
          </a:p>
          <a:p>
            <a:pPr marL="0" indent="0">
              <a:buNone/>
            </a:pPr>
            <a:endParaRPr lang="en-US" sz="2200" b="0" dirty="0" smtClean="0">
              <a:ea typeface="ＭＳ Ｐゴシック" charset="0"/>
            </a:endParaRPr>
          </a:p>
          <a:p>
            <a:r>
              <a:rPr lang="en-US" sz="2200" dirty="0" smtClean="0">
                <a:ea typeface="ＭＳ Ｐゴシック" charset="0"/>
              </a:rPr>
              <a:t>provide synchronization and coordination</a:t>
            </a:r>
            <a:r>
              <a:rPr lang="en-US" sz="2200" b="0" dirty="0" smtClean="0">
                <a:ea typeface="ＭＳ Ｐゴシック" charset="0"/>
              </a:rPr>
              <a:t> for all the capacity building efforts in and related to GEO</a:t>
            </a:r>
          </a:p>
          <a:p>
            <a:pPr marL="0" indent="0">
              <a:buNone/>
            </a:pPr>
            <a:endParaRPr lang="en-US" sz="2200" b="0" dirty="0" smtClean="0">
              <a:ea typeface="ＭＳ Ｐゴシック" charset="0"/>
            </a:endParaRPr>
          </a:p>
          <a:p>
            <a:r>
              <a:rPr lang="en-US" sz="2200" dirty="0" smtClean="0">
                <a:ea typeface="ＭＳ Ｐゴシック" charset="0"/>
              </a:rPr>
              <a:t>provide opportunities</a:t>
            </a:r>
            <a:r>
              <a:rPr lang="en-US" sz="2200" b="0" dirty="0" smtClean="0">
                <a:ea typeface="ＭＳ Ｐゴシック" charset="0"/>
              </a:rPr>
              <a:t> for capacity building (stimulate GEO members to offer training for participants)</a:t>
            </a:r>
          </a:p>
          <a:p>
            <a:endParaRPr lang="en-US" sz="2200" b="0" dirty="0">
              <a:ea typeface="ＭＳ Ｐゴシック" charset="0"/>
            </a:endParaRPr>
          </a:p>
          <a:p>
            <a:endParaRPr lang="en-US" sz="2200" b="0" dirty="0">
              <a:ea typeface="ＭＳ Ｐゴシック" charset="0"/>
            </a:endParaRPr>
          </a:p>
        </p:txBody>
      </p:sp>
    </p:spTree>
    <p:extLst>
      <p:ext uri="{BB962C8B-B14F-4D97-AF65-F5344CB8AC3E}">
        <p14:creationId xmlns:p14="http://schemas.microsoft.com/office/powerpoint/2010/main" val="35922619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533400"/>
            <a:ext cx="7772400" cy="685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CH" sz="3600" kern="1200" dirty="0">
                <a:latin typeface="Arial" charset="0"/>
                <a:cs typeface="Arial" charset="0"/>
              </a:rPr>
              <a:t>Reflections &amp; Considerations …</a:t>
            </a:r>
            <a:endParaRPr lang="en-US" sz="3600" kern="1200" dirty="0">
              <a:latin typeface="Arial" charset="0"/>
              <a:cs typeface="Arial" charset="0"/>
            </a:endParaRPr>
          </a:p>
        </p:txBody>
      </p:sp>
      <p:sp>
        <p:nvSpPr>
          <p:cNvPr id="17411" name="Rectangle 3"/>
          <p:cNvSpPr>
            <a:spLocks noGrp="1" noChangeArrowheads="1"/>
          </p:cNvSpPr>
          <p:nvPr>
            <p:ph type="body" idx="1"/>
          </p:nvPr>
        </p:nvSpPr>
        <p:spPr>
          <a:xfrm>
            <a:off x="304800" y="1447800"/>
            <a:ext cx="8839200" cy="5181600"/>
          </a:xfrm>
        </p:spPr>
        <p:txBody>
          <a:bodyPr/>
          <a:lstStyle/>
          <a:p>
            <a:pPr>
              <a:defRPr/>
            </a:pPr>
            <a:r>
              <a:rPr lang="en-US" sz="2400" b="0" dirty="0" smtClean="0">
                <a:ea typeface="ＭＳ Ｐゴシック" charset="0"/>
              </a:rPr>
              <a:t>Capacity building a Foundation Task</a:t>
            </a:r>
          </a:p>
          <a:p>
            <a:pPr>
              <a:defRPr/>
            </a:pPr>
            <a:r>
              <a:rPr lang="en-US" sz="2400" b="0" dirty="0" smtClean="0">
                <a:ea typeface="ＭＳ Ｐゴシック" charset="0"/>
              </a:rPr>
              <a:t>Establish a focus group  (5 – 10 people), with institutional commitment, to:</a:t>
            </a:r>
          </a:p>
          <a:p>
            <a:pPr lvl="1">
              <a:defRPr/>
            </a:pPr>
            <a:r>
              <a:rPr lang="en-US" sz="2200" b="0" dirty="0" smtClean="0">
                <a:ea typeface="ＭＳ Ｐゴシック" charset="0"/>
              </a:rPr>
              <a:t>Periodic review of the resource facility (relevance and maintenance)</a:t>
            </a:r>
          </a:p>
          <a:p>
            <a:pPr lvl="1">
              <a:defRPr/>
            </a:pPr>
            <a:r>
              <a:rPr lang="en-US" sz="2200" b="0" dirty="0" smtClean="0">
                <a:ea typeface="ＭＳ Ｐゴシック" charset="0"/>
              </a:rPr>
              <a:t>Periodic review of user requirements </a:t>
            </a:r>
          </a:p>
          <a:p>
            <a:pPr lvl="1">
              <a:defRPr/>
            </a:pPr>
            <a:r>
              <a:rPr lang="en-US" sz="2200" b="0" dirty="0" smtClean="0">
                <a:ea typeface="ＭＳ Ｐゴシック" charset="0"/>
              </a:rPr>
              <a:t>Develop and maintain resource providers database </a:t>
            </a:r>
          </a:p>
          <a:p>
            <a:pPr lvl="1">
              <a:defRPr/>
            </a:pPr>
            <a:r>
              <a:rPr lang="en-US" sz="2200" b="0" dirty="0" smtClean="0">
                <a:ea typeface="ＭＳ Ｐゴシック" charset="0"/>
              </a:rPr>
              <a:t>Undertake brokering - match needs with capabilities and pledged resources</a:t>
            </a:r>
          </a:p>
          <a:p>
            <a:pPr lvl="1">
              <a:defRPr/>
            </a:pPr>
            <a:r>
              <a:rPr lang="en-US" sz="2200" b="0" dirty="0" smtClean="0">
                <a:ea typeface="ＭＳ Ｐゴシック" charset="0"/>
              </a:rPr>
              <a:t>Resource mobilization</a:t>
            </a:r>
          </a:p>
          <a:p>
            <a:pPr lvl="1">
              <a:defRPr/>
            </a:pPr>
            <a:r>
              <a:rPr lang="en-US" sz="2200" b="0" dirty="0" smtClean="0">
                <a:ea typeface="ＭＳ Ｐゴシック" charset="0"/>
              </a:rPr>
              <a:t>Dedicated events organization</a:t>
            </a:r>
          </a:p>
          <a:p>
            <a:pPr lvl="1">
              <a:defRPr/>
            </a:pPr>
            <a:r>
              <a:rPr lang="en-US" sz="2200" b="0" dirty="0" smtClean="0">
                <a:ea typeface="ＭＳ Ｐゴシック" charset="0"/>
              </a:rPr>
              <a:t>Indicators – </a:t>
            </a:r>
            <a:r>
              <a:rPr lang="en-US" sz="2200" b="0" i="1" dirty="0" smtClean="0">
                <a:ea typeface="ＭＳ Ｐゴシック" charset="0"/>
              </a:rPr>
              <a:t>as input to M&amp;E and impact assessment</a:t>
            </a:r>
          </a:p>
          <a:p>
            <a:pPr>
              <a:defRPr/>
            </a:pPr>
            <a:r>
              <a:rPr lang="en-US" sz="2400" b="0" dirty="0" smtClean="0">
                <a:ea typeface="ＭＳ Ｐゴシック" charset="0"/>
              </a:rPr>
              <a:t>Support from the Trust Fund </a:t>
            </a:r>
            <a:r>
              <a:rPr lang="en-US" sz="2200" b="0" dirty="0" smtClean="0">
                <a:ea typeface="ＭＳ Ｐゴシック" charset="0"/>
              </a:rPr>
              <a:t>(beyond mobility funds for developing countries)</a:t>
            </a:r>
          </a:p>
          <a:p>
            <a:pPr>
              <a:defRPr/>
            </a:pPr>
            <a:endParaRPr lang="en-US" sz="2200" b="0" dirty="0" smtClean="0">
              <a:ea typeface="ＭＳ Ｐゴシック" charset="0"/>
            </a:endParaRPr>
          </a:p>
        </p:txBody>
      </p:sp>
    </p:spTree>
    <p:extLst>
      <p:ext uri="{BB962C8B-B14F-4D97-AF65-F5344CB8AC3E}">
        <p14:creationId xmlns:p14="http://schemas.microsoft.com/office/powerpoint/2010/main" val="12102606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7218" name="Rectangle 2"/>
          <p:cNvSpPr>
            <a:spLocks noGrp="1" noChangeArrowheads="1"/>
          </p:cNvSpPr>
          <p:nvPr>
            <p:ph idx="1"/>
          </p:nvPr>
        </p:nvSpPr>
        <p:spPr>
          <a:xfrm>
            <a:off x="533400" y="1524000"/>
            <a:ext cx="8256588" cy="5334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fr-CH" sz="2400" b="0" dirty="0" smtClean="0"/>
              <a:t>Workshop on Capacity </a:t>
            </a:r>
            <a:r>
              <a:rPr lang="fr-CH" sz="2400" b="0" dirty="0"/>
              <a:t>Building and Developing Countries in </a:t>
            </a:r>
            <a:r>
              <a:rPr lang="fr-CH" sz="2400" b="0" dirty="0" smtClean="0"/>
              <a:t>GEO Post 2015, </a:t>
            </a:r>
            <a:r>
              <a:rPr lang="fr-CH" sz="2400" b="0" dirty="0"/>
              <a:t>4 May 2015 in </a:t>
            </a:r>
            <a:r>
              <a:rPr lang="fr-CH" sz="2400" b="0" dirty="0" smtClean="0"/>
              <a:t>Geneva, Switzerland</a:t>
            </a:r>
          </a:p>
          <a:p>
            <a:pPr marL="0" indent="0" algn="just">
              <a:buNone/>
            </a:pPr>
            <a:endParaRPr lang="en-US" sz="2400" b="0" dirty="0"/>
          </a:p>
          <a:p>
            <a:pPr algn="just"/>
            <a:r>
              <a:rPr lang="fr-CH" sz="2400" b="0" dirty="0" smtClean="0"/>
              <a:t>GEO Work Plan Symposium, 5 -7 May 2015, Geneva, Switzerland</a:t>
            </a:r>
          </a:p>
          <a:p>
            <a:pPr marL="0" indent="0" algn="just">
              <a:buNone/>
            </a:pPr>
            <a:endParaRPr lang="fr-CH" sz="2400" b="0" dirty="0" smtClean="0"/>
          </a:p>
          <a:p>
            <a:pPr algn="just"/>
            <a:r>
              <a:rPr lang="fr-CH" sz="2400" b="0" dirty="0" smtClean="0"/>
              <a:t>GEO-XII </a:t>
            </a:r>
            <a:r>
              <a:rPr lang="fr-CH" sz="2400" b="0" dirty="0" err="1" smtClean="0"/>
              <a:t>Plenary</a:t>
            </a:r>
            <a:r>
              <a:rPr lang="fr-CH" sz="2400" b="0" dirty="0" smtClean="0"/>
              <a:t> and </a:t>
            </a:r>
            <a:r>
              <a:rPr lang="fr-CH" sz="2400" b="0" dirty="0" err="1" smtClean="0"/>
              <a:t>Ministerial</a:t>
            </a:r>
            <a:r>
              <a:rPr lang="fr-CH" sz="2400" b="0" dirty="0" smtClean="0"/>
              <a:t> </a:t>
            </a:r>
            <a:r>
              <a:rPr lang="fr-CH" sz="2400" b="0" dirty="0" err="1" smtClean="0"/>
              <a:t>Summit</a:t>
            </a:r>
            <a:r>
              <a:rPr lang="fr-CH" sz="2400" b="0" dirty="0" smtClean="0"/>
              <a:t>, 11 – 13 </a:t>
            </a:r>
            <a:r>
              <a:rPr lang="fr-CH" sz="2400" b="0" dirty="0" err="1" smtClean="0"/>
              <a:t>November</a:t>
            </a:r>
            <a:r>
              <a:rPr lang="fr-CH" sz="2400" b="0" dirty="0" smtClean="0"/>
              <a:t> 2015, Mexico City, Mexico</a:t>
            </a:r>
          </a:p>
          <a:p>
            <a:pPr algn="just"/>
            <a:endParaRPr lang="en-US" sz="2400" b="0" dirty="0" smtClean="0"/>
          </a:p>
          <a:p>
            <a:pPr marL="0" indent="0" algn="just">
              <a:buNone/>
            </a:pPr>
            <a:endParaRPr lang="en-US" sz="2400" b="0" dirty="0"/>
          </a:p>
        </p:txBody>
      </p:sp>
      <p:sp>
        <p:nvSpPr>
          <p:cNvPr id="2" name="Title 1"/>
          <p:cNvSpPr>
            <a:spLocks noGrp="1"/>
          </p:cNvSpPr>
          <p:nvPr>
            <p:ph type="title"/>
          </p:nvPr>
        </p:nvSpPr>
        <p:spPr>
          <a:xfrm>
            <a:off x="685800" y="533400"/>
            <a:ext cx="7772400" cy="71069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ZA" sz="3200" kern="1200" dirty="0" smtClean="0">
                <a:cs typeface="Arial" charset="0"/>
              </a:rPr>
              <a:t>Upcoming Events</a:t>
            </a:r>
            <a:endParaRPr lang="en-ZA" sz="3200" kern="1200" dirty="0">
              <a:cs typeface="Arial" charset="0"/>
            </a:endParaRPr>
          </a:p>
        </p:txBody>
      </p:sp>
    </p:spTree>
    <p:extLst>
      <p:ext uri="{BB962C8B-B14F-4D97-AF65-F5344CB8AC3E}">
        <p14:creationId xmlns:p14="http://schemas.microsoft.com/office/powerpoint/2010/main" val="294192643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ChangeArrowheads="1"/>
          </p:cNvSpPr>
          <p:nvPr/>
        </p:nvSpPr>
        <p:spPr bwMode="auto">
          <a:xfrm>
            <a:off x="454891" y="2895600"/>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a:defRPr sz="3200">
                <a:solidFill>
                  <a:srgbClr val="005FAA"/>
                </a:solidFill>
                <a:cs typeface="Arial" charset="0"/>
              </a:defRPr>
            </a:lvl1pPr>
            <a:lvl2pPr>
              <a:defRPr sz="2800">
                <a:solidFill>
                  <a:srgbClr val="005FAA"/>
                </a:solidFill>
                <a:latin typeface="Arial" pitchFamily="34" charset="0"/>
              </a:defRPr>
            </a:lvl2pPr>
            <a:lvl3pPr>
              <a:defRPr sz="2800">
                <a:solidFill>
                  <a:srgbClr val="005FAA"/>
                </a:solidFill>
                <a:latin typeface="Arial" pitchFamily="34" charset="0"/>
              </a:defRPr>
            </a:lvl3pPr>
            <a:lvl4pPr>
              <a:defRPr sz="2800">
                <a:solidFill>
                  <a:srgbClr val="005FAA"/>
                </a:solidFill>
                <a:latin typeface="Arial" pitchFamily="34" charset="0"/>
              </a:defRPr>
            </a:lvl4pPr>
            <a:lvl5pPr>
              <a:defRPr sz="2800">
                <a:solidFill>
                  <a:srgbClr val="005FAA"/>
                </a:solidFill>
                <a:latin typeface="Arial" pitchFamily="34" charset="0"/>
              </a:defRPr>
            </a:lvl5pPr>
            <a:lvl6pPr marL="457200" fontAlgn="base">
              <a:spcBef>
                <a:spcPct val="0"/>
              </a:spcBef>
              <a:spcAft>
                <a:spcPct val="0"/>
              </a:spcAft>
              <a:defRPr sz="2800">
                <a:solidFill>
                  <a:srgbClr val="005FAA"/>
                </a:solidFill>
                <a:latin typeface="Arial" pitchFamily="34" charset="0"/>
                <a:cs typeface="Arial" pitchFamily="34" charset="0"/>
              </a:defRPr>
            </a:lvl6pPr>
            <a:lvl7pPr marL="914400" fontAlgn="base">
              <a:spcBef>
                <a:spcPct val="0"/>
              </a:spcBef>
              <a:spcAft>
                <a:spcPct val="0"/>
              </a:spcAft>
              <a:defRPr sz="2800">
                <a:solidFill>
                  <a:srgbClr val="005FAA"/>
                </a:solidFill>
                <a:latin typeface="Arial" pitchFamily="34" charset="0"/>
                <a:cs typeface="Arial" pitchFamily="34" charset="0"/>
              </a:defRPr>
            </a:lvl7pPr>
            <a:lvl8pPr marL="1371600" fontAlgn="base">
              <a:spcBef>
                <a:spcPct val="0"/>
              </a:spcBef>
              <a:spcAft>
                <a:spcPct val="0"/>
              </a:spcAft>
              <a:defRPr sz="2800">
                <a:solidFill>
                  <a:srgbClr val="005FAA"/>
                </a:solidFill>
                <a:latin typeface="Arial" pitchFamily="34" charset="0"/>
                <a:cs typeface="Arial" pitchFamily="34" charset="0"/>
              </a:defRPr>
            </a:lvl8pPr>
            <a:lvl9pPr marL="1828800" fontAlgn="base">
              <a:spcBef>
                <a:spcPct val="0"/>
              </a:spcBef>
              <a:spcAft>
                <a:spcPct val="0"/>
              </a:spcAft>
              <a:defRPr sz="2800">
                <a:solidFill>
                  <a:srgbClr val="005FAA"/>
                </a:solidFill>
                <a:latin typeface="Arial" pitchFamily="34" charset="0"/>
                <a:cs typeface="Arial" pitchFamily="34" charset="0"/>
              </a:defRPr>
            </a:lvl9pPr>
          </a:lstStyle>
          <a:p>
            <a:r>
              <a:rPr lang="en-US" u="none" dirty="0"/>
              <a:t>THANK </a:t>
            </a:r>
            <a:r>
              <a:rPr lang="en-US" u="none" dirty="0" smtClean="0"/>
              <a:t>YOU</a:t>
            </a:r>
          </a:p>
          <a:p>
            <a:endParaRPr lang="en-US" u="none" dirty="0"/>
          </a:p>
          <a:p>
            <a:endParaRPr lang="en-US" u="none"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body" idx="1"/>
          </p:nvPr>
        </p:nvSpPr>
        <p:spPr>
          <a:xfrm>
            <a:off x="228600" y="1524000"/>
            <a:ext cx="8610600" cy="1600200"/>
          </a:xfrm>
        </p:spPr>
        <p:txBody>
          <a:bodyPr/>
          <a:lstStyle/>
          <a:p>
            <a:pPr marL="0" indent="0" algn="ctr">
              <a:buClr>
                <a:srgbClr val="005FAA"/>
              </a:buClr>
              <a:buFontTx/>
              <a:buNone/>
            </a:pPr>
            <a:r>
              <a:rPr lang="en-US" sz="2400" dirty="0" smtClean="0">
                <a:solidFill>
                  <a:srgbClr val="3595B7"/>
                </a:solidFill>
                <a:latin typeface="Tahoma" charset="0"/>
                <a:cs typeface="Arial" charset="0"/>
              </a:rPr>
              <a:t>To </a:t>
            </a:r>
            <a:r>
              <a:rPr lang="en-US" sz="2400" dirty="0">
                <a:solidFill>
                  <a:srgbClr val="3595B7"/>
                </a:solidFill>
                <a:latin typeface="Tahoma" charset="0"/>
                <a:cs typeface="Arial" charset="0"/>
              </a:rPr>
              <a:t>realize a future wherein decisions and actions, for the benefit of humankind, are informed by coordinated, comprehensive and sustained Earth observations and information.</a:t>
            </a:r>
          </a:p>
          <a:p>
            <a:pPr marL="0" indent="0" algn="ctr">
              <a:buClr>
                <a:srgbClr val="005FAA"/>
              </a:buClr>
              <a:buFontTx/>
              <a:buNone/>
            </a:pPr>
            <a:endParaRPr lang="en-US" sz="2400" dirty="0">
              <a:solidFill>
                <a:srgbClr val="005FAA"/>
              </a:solidFill>
              <a:latin typeface="Arial" charset="0"/>
              <a:cs typeface="Arial" charset="0"/>
            </a:endParaRPr>
          </a:p>
        </p:txBody>
      </p:sp>
      <p:sp>
        <p:nvSpPr>
          <p:cNvPr id="33794" name="Rectangle 4"/>
          <p:cNvSpPr>
            <a:spLocks noGrp="1" noChangeArrowheads="1"/>
          </p:cNvSpPr>
          <p:nvPr>
            <p:ph type="title"/>
          </p:nvPr>
        </p:nvSpPr>
        <p:spPr>
          <a:xfrm>
            <a:off x="685800" y="533400"/>
            <a:ext cx="7772400" cy="838200"/>
          </a:xfrm>
        </p:spPr>
        <p:txBody>
          <a:bodyPr/>
          <a:lstStyle/>
          <a:p>
            <a:r>
              <a:rPr lang="en-US" sz="3600" b="1" dirty="0">
                <a:latin typeface="Arial" charset="0"/>
                <a:cs typeface="Arial" charset="0"/>
              </a:rPr>
              <a:t/>
            </a:r>
            <a:br>
              <a:rPr lang="en-US" sz="3600" b="1" dirty="0">
                <a:latin typeface="Arial" charset="0"/>
                <a:cs typeface="Arial" charset="0"/>
              </a:rPr>
            </a:br>
            <a:r>
              <a:rPr lang="en-US" sz="3600" b="1" dirty="0">
                <a:latin typeface="Arial" charset="0"/>
                <a:cs typeface="Arial" charset="0"/>
              </a:rPr>
              <a:t/>
            </a:r>
            <a:br>
              <a:rPr lang="en-US" sz="3600" b="1" dirty="0">
                <a:latin typeface="Arial" charset="0"/>
                <a:cs typeface="Arial" charset="0"/>
              </a:rPr>
            </a:br>
            <a:r>
              <a:rPr lang="en-US" sz="3600" b="1" dirty="0">
                <a:latin typeface="Arial" charset="0"/>
                <a:cs typeface="Arial" charset="0"/>
              </a:rPr>
              <a:t/>
            </a:r>
            <a:br>
              <a:rPr lang="en-US" sz="3600" b="1" dirty="0">
                <a:latin typeface="Arial" charset="0"/>
                <a:cs typeface="Arial" charset="0"/>
              </a:rPr>
            </a:br>
            <a:r>
              <a:rPr lang="en-US" sz="3600" b="1" dirty="0">
                <a:latin typeface="Arial" charset="0"/>
                <a:cs typeface="Arial" charset="0"/>
              </a:rPr>
              <a:t/>
            </a:r>
            <a:br>
              <a:rPr lang="en-US" sz="3600" b="1" dirty="0">
                <a:latin typeface="Arial" charset="0"/>
                <a:cs typeface="Arial" charset="0"/>
              </a:rPr>
            </a:br>
            <a:r>
              <a:rPr lang="en-US" sz="3600" b="1" dirty="0">
                <a:latin typeface="Arial" charset="0"/>
                <a:cs typeface="Arial" charset="0"/>
              </a:rPr>
              <a:t/>
            </a:r>
            <a:br>
              <a:rPr lang="en-US" sz="3600" b="1" dirty="0">
                <a:latin typeface="Arial" charset="0"/>
                <a:cs typeface="Arial" charset="0"/>
              </a:rPr>
            </a:br>
            <a:r>
              <a:rPr lang="en-US" sz="3600" b="1" dirty="0">
                <a:latin typeface="Arial" charset="0"/>
                <a:cs typeface="Arial" charset="0"/>
              </a:rPr>
              <a:t>GEO </a:t>
            </a:r>
            <a:r>
              <a:rPr lang="en-US" sz="3600" b="1" dirty="0" smtClean="0">
                <a:latin typeface="Arial" charset="0"/>
                <a:cs typeface="Arial" charset="0"/>
              </a:rPr>
              <a:t>Vision &amp; Objectives</a:t>
            </a:r>
            <a:r>
              <a:rPr lang="en-US" sz="3600" b="1" dirty="0">
                <a:latin typeface="Arial" charset="0"/>
                <a:cs typeface="Arial" charset="0"/>
              </a:rPr>
              <a:t/>
            </a:r>
            <a:br>
              <a:rPr lang="en-US" sz="3600" b="1" dirty="0">
                <a:latin typeface="Arial" charset="0"/>
                <a:cs typeface="Arial" charset="0"/>
              </a:rPr>
            </a:br>
            <a:r>
              <a:rPr lang="en-US" sz="3600" b="1" dirty="0">
                <a:latin typeface="Arial" charset="0"/>
                <a:cs typeface="Arial" charset="0"/>
              </a:rPr>
              <a:t/>
            </a:r>
            <a:br>
              <a:rPr lang="en-US" sz="3600" b="1" dirty="0">
                <a:latin typeface="Arial" charset="0"/>
                <a:cs typeface="Arial" charset="0"/>
              </a:rPr>
            </a:br>
            <a:r>
              <a:rPr lang="en-US" sz="3600" b="1" dirty="0">
                <a:latin typeface="Arial" charset="0"/>
                <a:cs typeface="Arial" charset="0"/>
              </a:rPr>
              <a:t/>
            </a:r>
            <a:br>
              <a:rPr lang="en-US" sz="3600" b="1" dirty="0">
                <a:latin typeface="Arial" charset="0"/>
                <a:cs typeface="Arial" charset="0"/>
              </a:rPr>
            </a:br>
            <a:r>
              <a:rPr lang="en-US" sz="3600" b="1" dirty="0">
                <a:latin typeface="Arial" charset="0"/>
                <a:cs typeface="Arial" charset="0"/>
              </a:rPr>
              <a:t/>
            </a:r>
            <a:br>
              <a:rPr lang="en-US" sz="3600" b="1" dirty="0">
                <a:latin typeface="Arial" charset="0"/>
                <a:cs typeface="Arial" charset="0"/>
              </a:rPr>
            </a:br>
            <a:r>
              <a:rPr lang="en-US" sz="3600" b="1" dirty="0">
                <a:latin typeface="Arial" charset="0"/>
                <a:cs typeface="Arial" charset="0"/>
              </a:rPr>
              <a:t/>
            </a:r>
            <a:br>
              <a:rPr lang="en-US" sz="3600" b="1" dirty="0">
                <a:latin typeface="Arial" charset="0"/>
                <a:cs typeface="Arial" charset="0"/>
              </a:rPr>
            </a:br>
            <a:endParaRPr lang="en-US" sz="3600" b="1" dirty="0">
              <a:latin typeface="Arial" charset="0"/>
              <a:cs typeface="Arial" charset="0"/>
            </a:endParaRPr>
          </a:p>
        </p:txBody>
      </p:sp>
      <p:sp>
        <p:nvSpPr>
          <p:cNvPr id="4" name="Rectangle 2"/>
          <p:cNvSpPr txBox="1">
            <a:spLocks noChangeArrowheads="1"/>
          </p:cNvSpPr>
          <p:nvPr/>
        </p:nvSpPr>
        <p:spPr bwMode="auto">
          <a:xfrm>
            <a:off x="457200" y="3200400"/>
            <a:ext cx="8534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b="1">
                <a:solidFill>
                  <a:srgbClr val="0070C0"/>
                </a:solidFill>
                <a:latin typeface="Arial Narrow" panose="020B0606020202030204" pitchFamily="34" charset="0"/>
                <a:ea typeface="MS PGothic" charset="0"/>
                <a:cs typeface="Arial Narrow" panose="020B0606020202030204" pitchFamily="34" charset="0"/>
              </a:defRPr>
            </a:lvl1pPr>
            <a:lvl2pPr marL="742950" indent="-285750" algn="l" rtl="0" eaLnBrk="0" fontAlgn="base" hangingPunct="0">
              <a:spcBef>
                <a:spcPct val="20000"/>
              </a:spcBef>
              <a:spcAft>
                <a:spcPct val="0"/>
              </a:spcAft>
              <a:buChar char="–"/>
              <a:defRPr kumimoji="1" sz="2400" b="1">
                <a:solidFill>
                  <a:srgbClr val="0070C0"/>
                </a:solidFill>
                <a:latin typeface="Arial Narrow" panose="020B0606020202030204" pitchFamily="34" charset="0"/>
                <a:ea typeface="MS PGothic" charset="0"/>
                <a:cs typeface="Arial Narrow" panose="020B0606020202030204" pitchFamily="34" charset="0"/>
              </a:defRPr>
            </a:lvl2pPr>
            <a:lvl3pPr marL="1143000" indent="-228600" algn="l" rtl="0" eaLnBrk="0" fontAlgn="base" hangingPunct="0">
              <a:spcBef>
                <a:spcPct val="20000"/>
              </a:spcBef>
              <a:spcAft>
                <a:spcPct val="0"/>
              </a:spcAft>
              <a:buChar char="•"/>
              <a:defRPr kumimoji="1" sz="2000" b="1" i="1">
                <a:solidFill>
                  <a:srgbClr val="0070C0"/>
                </a:solidFill>
                <a:latin typeface="Arial Narrow" panose="020B0606020202030204" pitchFamily="34" charset="0"/>
                <a:ea typeface="MS PGothic" charset="0"/>
                <a:cs typeface="Arial Narrow" panose="020B0606020202030204" pitchFamily="34" charset="0"/>
              </a:defRPr>
            </a:lvl3pPr>
            <a:lvl4pPr marL="1600200" indent="-228600" algn="l" rtl="0" eaLnBrk="0" fontAlgn="base" hangingPunct="0">
              <a:spcBef>
                <a:spcPct val="20000"/>
              </a:spcBef>
              <a:spcAft>
                <a:spcPct val="0"/>
              </a:spcAft>
              <a:buChar char="–"/>
              <a:defRPr kumimoji="1" sz="1800" b="1">
                <a:solidFill>
                  <a:srgbClr val="0070C0"/>
                </a:solidFill>
                <a:latin typeface="Arial Narrow" panose="020B0606020202030204" pitchFamily="34" charset="0"/>
                <a:ea typeface="MS PGothic" charset="0"/>
                <a:cs typeface="Arial Narrow" panose="020B0606020202030204" pitchFamily="34" charset="0"/>
              </a:defRPr>
            </a:lvl4pPr>
            <a:lvl5pPr marL="2057400" indent="-228600" algn="l" rtl="0" eaLnBrk="0" fontAlgn="base" hangingPunct="0">
              <a:spcBef>
                <a:spcPct val="20000"/>
              </a:spcBef>
              <a:spcAft>
                <a:spcPct val="0"/>
              </a:spcAft>
              <a:buChar char="»"/>
              <a:defRPr kumimoji="1" sz="1800" b="1">
                <a:solidFill>
                  <a:srgbClr val="0070C0"/>
                </a:solidFill>
                <a:latin typeface="Arial Narrow" panose="020B0606020202030204" pitchFamily="34" charset="0"/>
                <a:ea typeface="MS PGothic" charset="0"/>
                <a:cs typeface="Arial Narrow" panose="020B0606020202030204" pitchFamily="34" charset="0"/>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a:lnSpc>
                <a:spcPct val="150000"/>
              </a:lnSpc>
              <a:buClr>
                <a:srgbClr val="005FAA"/>
              </a:buClr>
              <a:defRPr/>
            </a:pPr>
            <a:r>
              <a:rPr lang="en-US" sz="2400" b="0" u="none" kern="0" dirty="0" smtClean="0">
                <a:solidFill>
                  <a:srgbClr val="005FAA"/>
                </a:solidFill>
                <a:latin typeface="Arial" charset="0"/>
                <a:cs typeface="Arial" charset="0"/>
              </a:rPr>
              <a:t>Improve and coordinate observation systems globally</a:t>
            </a:r>
          </a:p>
          <a:p>
            <a:pPr>
              <a:lnSpc>
                <a:spcPct val="150000"/>
              </a:lnSpc>
              <a:buClr>
                <a:srgbClr val="005FAA"/>
              </a:buClr>
              <a:defRPr/>
            </a:pPr>
            <a:r>
              <a:rPr lang="en-US" sz="2400" b="0" u="none" kern="0" dirty="0" smtClean="0">
                <a:solidFill>
                  <a:srgbClr val="005FAA"/>
                </a:solidFill>
                <a:latin typeface="Arial" charset="0"/>
                <a:cs typeface="Arial" charset="0"/>
              </a:rPr>
              <a:t>Advance broad open data policies / practices</a:t>
            </a:r>
          </a:p>
          <a:p>
            <a:pPr>
              <a:lnSpc>
                <a:spcPct val="150000"/>
              </a:lnSpc>
              <a:buClr>
                <a:srgbClr val="005FAA"/>
              </a:buClr>
              <a:defRPr/>
            </a:pPr>
            <a:r>
              <a:rPr lang="en-US" sz="2400" b="0" u="none" kern="0" dirty="0" smtClean="0">
                <a:solidFill>
                  <a:srgbClr val="005FAA"/>
                </a:solidFill>
                <a:latin typeface="Arial" charset="0"/>
                <a:cs typeface="Arial" charset="0"/>
              </a:rPr>
              <a:t>Foster increased use of Earth observation data and information</a:t>
            </a:r>
          </a:p>
        </p:txBody>
      </p:sp>
    </p:spTree>
    <p:extLst>
      <p:ext uri="{BB962C8B-B14F-4D97-AF65-F5344CB8AC3E}">
        <p14:creationId xmlns:p14="http://schemas.microsoft.com/office/powerpoint/2010/main" val="8573538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1219200"/>
            <a:ext cx="8662988" cy="4424363"/>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72554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0" y="4321175"/>
            <a:ext cx="3683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404719" y="5597524"/>
            <a:ext cx="510681"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534400" y="5000625"/>
            <a:ext cx="3730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91200" y="4038600"/>
            <a:ext cx="91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114800" y="4881563"/>
            <a:ext cx="12176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349500" y="3786188"/>
            <a:ext cx="90328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114800" y="4108450"/>
            <a:ext cx="30003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p:cNvPicPr>
            <a:picLocks noChangeAspect="1"/>
          </p:cNvPicPr>
          <p:nvPr/>
        </p:nvPicPr>
        <p:blipFill>
          <a:blip r:embed="rId9" cstate="email">
            <a:extLst>
              <a:ext uri="{28A0092B-C50C-407E-A947-70E740481C1C}">
                <a14:useLocalDpi xmlns:a14="http://schemas.microsoft.com/office/drawing/2010/main" val="0"/>
              </a:ext>
            </a:extLst>
          </a:blip>
          <a:srcRect l="18182" r="19296"/>
          <a:stretch>
            <a:fillRect/>
          </a:stretch>
        </p:blipFill>
        <p:spPr bwMode="auto">
          <a:xfrm>
            <a:off x="6767513" y="3676650"/>
            <a:ext cx="4175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1"/>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029200" y="5399088"/>
            <a:ext cx="363538"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2"/>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6781800" y="5764213"/>
            <a:ext cx="5651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3"/>
          <p:cNvPicPr>
            <a:picLocks noChangeAspect="1"/>
          </p:cNvPicPr>
          <p:nvPr/>
        </p:nvPicPr>
        <p:blipFill>
          <a:blip r:embed="rId12" cstate="email">
            <a:extLst>
              <a:ext uri="{28A0092B-C50C-407E-A947-70E740481C1C}">
                <a14:useLocalDpi xmlns:a14="http://schemas.microsoft.com/office/drawing/2010/main" val="0"/>
              </a:ext>
            </a:extLst>
          </a:blip>
          <a:srcRect r="19833"/>
          <a:stretch>
            <a:fillRect/>
          </a:stretch>
        </p:blipFill>
        <p:spPr bwMode="auto">
          <a:xfrm>
            <a:off x="7458075" y="5873750"/>
            <a:ext cx="7715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4"/>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5029200" y="3733800"/>
            <a:ext cx="1239838"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5"/>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7889875" y="5356225"/>
            <a:ext cx="3937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16"/>
          <p:cNvPicPr>
            <a:picLocks noChangeAspect="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7329487" y="5307792"/>
            <a:ext cx="442913" cy="559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7"/>
          <p:cNvPicPr>
            <a:picLocks noChangeAspect="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8250238" y="4475163"/>
            <a:ext cx="58420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8"/>
          <p:cNvPicPr>
            <a:picLocks noChangeAspect="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3995738" y="5410200"/>
            <a:ext cx="80486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19"/>
          <p:cNvPicPr>
            <a:picLocks noChangeAspect="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6811963" y="3060700"/>
            <a:ext cx="4603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20"/>
          <p:cNvPicPr>
            <a:picLocks noChangeAspect="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3200400" y="5943600"/>
            <a:ext cx="131921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21"/>
          <p:cNvPicPr>
            <a:picLocks noChangeAspect="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5257800" y="5943600"/>
            <a:ext cx="13684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22"/>
          <p:cNvPicPr>
            <a:picLocks noChangeAspect="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7467600" y="3581400"/>
            <a:ext cx="7985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9" name="Picture 23"/>
          <p:cNvPicPr>
            <a:picLocks noChangeAspect="1"/>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4619625" y="4121150"/>
            <a:ext cx="11191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Picture 24"/>
          <p:cNvPicPr>
            <a:picLocks noChangeAspect="1"/>
          </p:cNvPicPr>
          <p:nvPr/>
        </p:nvPicPr>
        <p:blipFill>
          <a:blip r:embed="rId23" cstate="email">
            <a:extLst>
              <a:ext uri="{28A0092B-C50C-407E-A947-70E740481C1C}">
                <a14:useLocalDpi xmlns:a14="http://schemas.microsoft.com/office/drawing/2010/main" val="0"/>
              </a:ext>
            </a:extLst>
          </a:blip>
          <a:srcRect l="23714" r="18105"/>
          <a:stretch>
            <a:fillRect/>
          </a:stretch>
        </p:blipFill>
        <p:spPr bwMode="auto">
          <a:xfrm>
            <a:off x="3149600" y="4703763"/>
            <a:ext cx="4984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25"/>
          <p:cNvPicPr>
            <a:picLocks noChangeAspect="1"/>
          </p:cNvPicPr>
          <p:nvPr/>
        </p:nvPicPr>
        <p:blipFill>
          <a:blip r:embed="rId24" cstate="email">
            <a:extLst>
              <a:ext uri="{28A0092B-C50C-407E-A947-70E740481C1C}">
                <a14:useLocalDpi xmlns:a14="http://schemas.microsoft.com/office/drawing/2010/main" val="0"/>
              </a:ext>
            </a:extLst>
          </a:blip>
          <a:srcRect/>
          <a:stretch>
            <a:fillRect/>
          </a:stretch>
        </p:blipFill>
        <p:spPr bwMode="auto">
          <a:xfrm>
            <a:off x="6953250" y="6334125"/>
            <a:ext cx="8350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Picture 26"/>
          <p:cNvPicPr>
            <a:picLocks noChangeAspect="1"/>
          </p:cNvPicPr>
          <p:nvPr/>
        </p:nvPicPr>
        <p:blipFill>
          <a:blip r:embed="rId25" cstate="email">
            <a:extLst>
              <a:ext uri="{28A0092B-C50C-407E-A947-70E740481C1C}">
                <a14:useLocalDpi xmlns:a14="http://schemas.microsoft.com/office/drawing/2010/main" val="0"/>
              </a:ext>
            </a:extLst>
          </a:blip>
          <a:srcRect/>
          <a:stretch>
            <a:fillRect/>
          </a:stretch>
        </p:blipFill>
        <p:spPr bwMode="auto">
          <a:xfrm>
            <a:off x="7419975" y="4738688"/>
            <a:ext cx="6032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Picture 27"/>
          <p:cNvPicPr>
            <a:picLocks noChangeAspect="1"/>
          </p:cNvPicPr>
          <p:nvPr/>
        </p:nvPicPr>
        <p:blipFill>
          <a:blip r:embed="rId26" cstate="email">
            <a:extLst>
              <a:ext uri="{28A0092B-C50C-407E-A947-70E740481C1C}">
                <a14:useLocalDpi xmlns:a14="http://schemas.microsoft.com/office/drawing/2010/main" val="0"/>
              </a:ext>
            </a:extLst>
          </a:blip>
          <a:srcRect/>
          <a:stretch>
            <a:fillRect/>
          </a:stretch>
        </p:blipFill>
        <p:spPr bwMode="auto">
          <a:xfrm>
            <a:off x="2074863" y="4795838"/>
            <a:ext cx="841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28"/>
          <p:cNvPicPr>
            <a:picLocks noChangeAspect="1"/>
          </p:cNvPicPr>
          <p:nvPr/>
        </p:nvPicPr>
        <p:blipFill>
          <a:blip r:embed="rId27" cstate="email">
            <a:extLst>
              <a:ext uri="{28A0092B-C50C-407E-A947-70E740481C1C}">
                <a14:useLocalDpi xmlns:a14="http://schemas.microsoft.com/office/drawing/2010/main" val="0"/>
              </a:ext>
            </a:extLst>
          </a:blip>
          <a:srcRect/>
          <a:stretch>
            <a:fillRect/>
          </a:stretch>
        </p:blipFill>
        <p:spPr bwMode="auto">
          <a:xfrm>
            <a:off x="2428875" y="3173413"/>
            <a:ext cx="6461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Picture 29"/>
          <p:cNvPicPr>
            <a:picLocks noChangeAspect="1"/>
          </p:cNvPicPr>
          <p:nvPr/>
        </p:nvPicPr>
        <p:blipFill>
          <a:blip r:embed="rId28" cstate="email">
            <a:extLst>
              <a:ext uri="{28A0092B-C50C-407E-A947-70E740481C1C}">
                <a14:useLocalDpi xmlns:a14="http://schemas.microsoft.com/office/drawing/2010/main" val="0"/>
              </a:ext>
            </a:extLst>
          </a:blip>
          <a:srcRect/>
          <a:stretch>
            <a:fillRect/>
          </a:stretch>
        </p:blipFill>
        <p:spPr bwMode="auto">
          <a:xfrm>
            <a:off x="8174038" y="6334125"/>
            <a:ext cx="7905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Picture 30"/>
          <p:cNvPicPr>
            <a:picLocks noChangeAspect="1"/>
          </p:cNvPicPr>
          <p:nvPr/>
        </p:nvPicPr>
        <p:blipFill>
          <a:blip r:embed="rId29" cstate="email">
            <a:extLst>
              <a:ext uri="{28A0092B-C50C-407E-A947-70E740481C1C}">
                <a14:useLocalDpi xmlns:a14="http://schemas.microsoft.com/office/drawing/2010/main" val="0"/>
              </a:ext>
            </a:extLst>
          </a:blip>
          <a:srcRect/>
          <a:stretch>
            <a:fillRect/>
          </a:stretch>
        </p:blipFill>
        <p:spPr bwMode="auto">
          <a:xfrm>
            <a:off x="8534400" y="3494088"/>
            <a:ext cx="304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Picture 31"/>
          <p:cNvPicPr>
            <a:picLocks noChangeAspect="1"/>
          </p:cNvPicPr>
          <p:nvPr/>
        </p:nvPicPr>
        <p:blipFill>
          <a:blip r:embed="rId30" cstate="email">
            <a:extLst>
              <a:ext uri="{28A0092B-C50C-407E-A947-70E740481C1C}">
                <a14:useLocalDpi xmlns:a14="http://schemas.microsoft.com/office/drawing/2010/main" val="0"/>
              </a:ext>
            </a:extLst>
          </a:blip>
          <a:srcRect/>
          <a:stretch>
            <a:fillRect/>
          </a:stretch>
        </p:blipFill>
        <p:spPr bwMode="auto">
          <a:xfrm>
            <a:off x="1809750" y="2820988"/>
            <a:ext cx="9239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Picture 32"/>
          <p:cNvPicPr>
            <a:picLocks noChangeAspect="1"/>
          </p:cNvPicPr>
          <p:nvPr/>
        </p:nvPicPr>
        <p:blipFill>
          <a:blip r:embed="rId31" cstate="email">
            <a:extLst>
              <a:ext uri="{28A0092B-C50C-407E-A947-70E740481C1C}">
                <a14:useLocalDpi xmlns:a14="http://schemas.microsoft.com/office/drawing/2010/main" val="0"/>
              </a:ext>
            </a:extLst>
          </a:blip>
          <a:srcRect/>
          <a:stretch>
            <a:fillRect/>
          </a:stretch>
        </p:blipFill>
        <p:spPr bwMode="auto">
          <a:xfrm>
            <a:off x="5849938" y="3108325"/>
            <a:ext cx="5603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Picture 33"/>
          <p:cNvPicPr>
            <a:picLocks noChangeAspect="1"/>
          </p:cNvPicPr>
          <p:nvPr/>
        </p:nvPicPr>
        <p:blipFill>
          <a:blip r:embed="rId32" cstate="email">
            <a:extLst>
              <a:ext uri="{28A0092B-C50C-407E-A947-70E740481C1C}">
                <a14:useLocalDpi xmlns:a14="http://schemas.microsoft.com/office/drawing/2010/main" val="0"/>
              </a:ext>
            </a:extLst>
          </a:blip>
          <a:srcRect/>
          <a:stretch>
            <a:fillRect/>
          </a:stretch>
        </p:blipFill>
        <p:spPr bwMode="auto">
          <a:xfrm>
            <a:off x="3733800" y="2924175"/>
            <a:ext cx="8064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Picture 34"/>
          <p:cNvPicPr>
            <a:picLocks noChangeAspect="1"/>
          </p:cNvPicPr>
          <p:nvPr/>
        </p:nvPicPr>
        <p:blipFill>
          <a:blip r:embed="rId33" cstate="email">
            <a:extLst>
              <a:ext uri="{28A0092B-C50C-407E-A947-70E740481C1C}">
                <a14:useLocalDpi xmlns:a14="http://schemas.microsoft.com/office/drawing/2010/main" val="0"/>
              </a:ext>
            </a:extLst>
          </a:blip>
          <a:srcRect r="17529"/>
          <a:stretch>
            <a:fillRect/>
          </a:stretch>
        </p:blipFill>
        <p:spPr bwMode="auto">
          <a:xfrm>
            <a:off x="314325" y="2532063"/>
            <a:ext cx="1709738"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Picture 35"/>
          <p:cNvPicPr>
            <a:picLocks noChangeAspect="1"/>
          </p:cNvPicPr>
          <p:nvPr/>
        </p:nvPicPr>
        <p:blipFill>
          <a:blip r:embed="rId34" cstate="email">
            <a:extLst>
              <a:ext uri="{28A0092B-C50C-407E-A947-70E740481C1C}">
                <a14:useLocalDpi xmlns:a14="http://schemas.microsoft.com/office/drawing/2010/main" val="0"/>
              </a:ext>
            </a:extLst>
          </a:blip>
          <a:srcRect/>
          <a:stretch>
            <a:fillRect/>
          </a:stretch>
        </p:blipFill>
        <p:spPr bwMode="auto">
          <a:xfrm>
            <a:off x="6794500" y="5367338"/>
            <a:ext cx="31273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Picture 37"/>
          <p:cNvPicPr>
            <a:picLocks noChangeAspect="1"/>
          </p:cNvPicPr>
          <p:nvPr/>
        </p:nvPicPr>
        <p:blipFill>
          <a:blip r:embed="rId35" cstate="email">
            <a:extLst>
              <a:ext uri="{28A0092B-C50C-407E-A947-70E740481C1C}">
                <a14:useLocalDpi xmlns:a14="http://schemas.microsoft.com/office/drawing/2010/main" val="0"/>
              </a:ext>
            </a:extLst>
          </a:blip>
          <a:srcRect/>
          <a:stretch>
            <a:fillRect/>
          </a:stretch>
        </p:blipFill>
        <p:spPr bwMode="auto">
          <a:xfrm>
            <a:off x="2432050" y="6272213"/>
            <a:ext cx="53975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Picture 38"/>
          <p:cNvPicPr>
            <a:picLocks noChangeAspect="1"/>
          </p:cNvPicPr>
          <p:nvPr/>
        </p:nvPicPr>
        <p:blipFill>
          <a:blip r:embed="rId36" cstate="email">
            <a:extLst>
              <a:ext uri="{28A0092B-C50C-407E-A947-70E740481C1C}">
                <a14:useLocalDpi xmlns:a14="http://schemas.microsoft.com/office/drawing/2010/main" val="0"/>
              </a:ext>
            </a:extLst>
          </a:blip>
          <a:srcRect/>
          <a:stretch>
            <a:fillRect/>
          </a:stretch>
        </p:blipFill>
        <p:spPr bwMode="auto">
          <a:xfrm>
            <a:off x="3927475" y="3778250"/>
            <a:ext cx="82708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Picture 39"/>
          <p:cNvPicPr>
            <a:picLocks noChangeAspect="1"/>
          </p:cNvPicPr>
          <p:nvPr/>
        </p:nvPicPr>
        <p:blipFill>
          <a:blip r:embed="rId37" cstate="email">
            <a:extLst>
              <a:ext uri="{28A0092B-C50C-407E-A947-70E740481C1C}">
                <a14:useLocalDpi xmlns:a14="http://schemas.microsoft.com/office/drawing/2010/main" val="0"/>
              </a:ext>
            </a:extLst>
          </a:blip>
          <a:srcRect/>
          <a:stretch>
            <a:fillRect/>
          </a:stretch>
        </p:blipFill>
        <p:spPr bwMode="auto">
          <a:xfrm>
            <a:off x="1676400" y="4322763"/>
            <a:ext cx="1485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Picture 40"/>
          <p:cNvPicPr>
            <a:picLocks noChangeAspect="1"/>
          </p:cNvPicPr>
          <p:nvPr/>
        </p:nvPicPr>
        <p:blipFill>
          <a:blip r:embed="rId38" cstate="email">
            <a:extLst>
              <a:ext uri="{28A0092B-C50C-407E-A947-70E740481C1C}">
                <a14:useLocalDpi xmlns:a14="http://schemas.microsoft.com/office/drawing/2010/main" val="0"/>
              </a:ext>
            </a:extLst>
          </a:blip>
          <a:srcRect/>
          <a:stretch>
            <a:fillRect/>
          </a:stretch>
        </p:blipFill>
        <p:spPr bwMode="auto">
          <a:xfrm>
            <a:off x="414338" y="6022975"/>
            <a:ext cx="178752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36" name="Group 69"/>
          <p:cNvGrpSpPr>
            <a:grpSpLocks/>
          </p:cNvGrpSpPr>
          <p:nvPr/>
        </p:nvGrpSpPr>
        <p:grpSpPr bwMode="auto">
          <a:xfrm>
            <a:off x="8077200" y="1981200"/>
            <a:ext cx="854075" cy="541338"/>
            <a:chOff x="8104265" y="1990769"/>
            <a:chExt cx="854389" cy="541690"/>
          </a:xfrm>
        </p:grpSpPr>
        <p:sp>
          <p:nvSpPr>
            <p:cNvPr id="69" name="Rectangle 68"/>
            <p:cNvSpPr/>
            <p:nvPr/>
          </p:nvSpPr>
          <p:spPr>
            <a:xfrm>
              <a:off x="8104265" y="1990769"/>
              <a:ext cx="854389" cy="541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b="1" u="sng">
                  <a:solidFill>
                    <a:schemeClr val="tx2"/>
                  </a:solidFill>
                  <a:latin typeface="Tahoma" pitchFamily="34" charset="0"/>
                </a:defRPr>
              </a:lvl1pPr>
              <a:lvl2pPr marL="742950" indent="-285750" eaLnBrk="0" hangingPunct="0">
                <a:defRPr sz="2000" b="1" u="sng">
                  <a:solidFill>
                    <a:schemeClr val="tx2"/>
                  </a:solidFill>
                  <a:latin typeface="Tahoma" pitchFamily="34" charset="0"/>
                </a:defRPr>
              </a:lvl2pPr>
              <a:lvl3pPr marL="1143000" indent="-228600" eaLnBrk="0" hangingPunct="0">
                <a:defRPr sz="2000" b="1" u="sng">
                  <a:solidFill>
                    <a:schemeClr val="tx2"/>
                  </a:solidFill>
                  <a:latin typeface="Tahoma" pitchFamily="34" charset="0"/>
                </a:defRPr>
              </a:lvl3pPr>
              <a:lvl4pPr marL="1600200" indent="-228600" eaLnBrk="0" hangingPunct="0">
                <a:defRPr sz="2000" b="1" u="sng">
                  <a:solidFill>
                    <a:schemeClr val="tx2"/>
                  </a:solidFill>
                  <a:latin typeface="Tahoma" pitchFamily="34" charset="0"/>
                </a:defRPr>
              </a:lvl4pPr>
              <a:lvl5pPr marL="2057400" indent="-228600" eaLnBrk="0" hangingPunct="0">
                <a:defRPr sz="2000" b="1" u="sng">
                  <a:solidFill>
                    <a:schemeClr val="tx2"/>
                  </a:solidFill>
                  <a:latin typeface="Tahoma" pitchFamily="34" charset="0"/>
                </a:defRPr>
              </a:lvl5pPr>
              <a:lvl6pPr marL="2514600" indent="-228600" algn="ctr" eaLnBrk="0" fontAlgn="base" hangingPunct="0">
                <a:spcBef>
                  <a:spcPct val="0"/>
                </a:spcBef>
                <a:spcAft>
                  <a:spcPct val="0"/>
                </a:spcAft>
                <a:defRPr sz="2000" b="1" u="sng">
                  <a:solidFill>
                    <a:schemeClr val="tx2"/>
                  </a:solidFill>
                  <a:latin typeface="Tahoma" pitchFamily="34" charset="0"/>
                </a:defRPr>
              </a:lvl6pPr>
              <a:lvl7pPr marL="2971800" indent="-228600" algn="ctr" eaLnBrk="0" fontAlgn="base" hangingPunct="0">
                <a:spcBef>
                  <a:spcPct val="0"/>
                </a:spcBef>
                <a:spcAft>
                  <a:spcPct val="0"/>
                </a:spcAft>
                <a:defRPr sz="2000" b="1" u="sng">
                  <a:solidFill>
                    <a:schemeClr val="tx2"/>
                  </a:solidFill>
                  <a:latin typeface="Tahoma" pitchFamily="34" charset="0"/>
                </a:defRPr>
              </a:lvl7pPr>
              <a:lvl8pPr marL="3429000" indent="-228600" algn="ctr" eaLnBrk="0" fontAlgn="base" hangingPunct="0">
                <a:spcBef>
                  <a:spcPct val="0"/>
                </a:spcBef>
                <a:spcAft>
                  <a:spcPct val="0"/>
                </a:spcAft>
                <a:defRPr sz="2000" b="1" u="sng">
                  <a:solidFill>
                    <a:schemeClr val="tx2"/>
                  </a:solidFill>
                  <a:latin typeface="Tahoma" pitchFamily="34" charset="0"/>
                </a:defRPr>
              </a:lvl8pPr>
              <a:lvl9pPr marL="3886200" indent="-228600" algn="ctr" eaLnBrk="0" fontAlgn="base" hangingPunct="0">
                <a:spcBef>
                  <a:spcPct val="0"/>
                </a:spcBef>
                <a:spcAft>
                  <a:spcPct val="0"/>
                </a:spcAft>
                <a:defRPr sz="2000" b="1" u="sng">
                  <a:solidFill>
                    <a:schemeClr val="tx2"/>
                  </a:solidFill>
                  <a:latin typeface="Tahoma" pitchFamily="34" charset="0"/>
                </a:defRPr>
              </a:lvl9pPr>
            </a:lstStyle>
            <a:p>
              <a:pPr algn="ctr" eaLnBrk="1" hangingPunct="1">
                <a:defRPr/>
              </a:pPr>
              <a:endParaRPr lang="en-US" altLang="en-US" sz="1800" b="0" u="none" smtClean="0">
                <a:solidFill>
                  <a:srgbClr val="FFFFFF"/>
                </a:solidFill>
              </a:endParaRPr>
            </a:p>
          </p:txBody>
        </p:sp>
        <p:pic>
          <p:nvPicPr>
            <p:cNvPr id="4191" name="Picture 41"/>
            <p:cNvPicPr>
              <a:picLocks noChangeAspect="1"/>
            </p:cNvPicPr>
            <p:nvPr/>
          </p:nvPicPr>
          <p:blipFill>
            <a:blip r:embed="rId39" cstate="email">
              <a:extLst>
                <a:ext uri="{28A0092B-C50C-407E-A947-70E740481C1C}">
                  <a14:useLocalDpi xmlns:a14="http://schemas.microsoft.com/office/drawing/2010/main" val="0"/>
                </a:ext>
              </a:extLst>
            </a:blip>
            <a:srcRect/>
            <a:stretch>
              <a:fillRect/>
            </a:stretch>
          </p:blipFill>
          <p:spPr bwMode="auto">
            <a:xfrm>
              <a:off x="8163021" y="2041963"/>
              <a:ext cx="761671" cy="46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37" name="Picture 42"/>
          <p:cNvPicPr>
            <a:picLocks noChangeAspect="1"/>
          </p:cNvPicPr>
          <p:nvPr/>
        </p:nvPicPr>
        <p:blipFill>
          <a:blip r:embed="rId40" cstate="email">
            <a:extLst>
              <a:ext uri="{28A0092B-C50C-407E-A947-70E740481C1C}">
                <a14:useLocalDpi xmlns:a14="http://schemas.microsoft.com/office/drawing/2010/main" val="0"/>
              </a:ext>
            </a:extLst>
          </a:blip>
          <a:srcRect r="36682" b="-7390"/>
          <a:stretch>
            <a:fillRect/>
          </a:stretch>
        </p:blipFill>
        <p:spPr bwMode="auto">
          <a:xfrm>
            <a:off x="414338" y="5597525"/>
            <a:ext cx="149066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Picture 43"/>
          <p:cNvPicPr>
            <a:picLocks noChangeAspect="1"/>
          </p:cNvPicPr>
          <p:nvPr/>
        </p:nvPicPr>
        <p:blipFill>
          <a:blip r:embed="rId41" cstate="email">
            <a:extLst>
              <a:ext uri="{28A0092B-C50C-407E-A947-70E740481C1C}">
                <a14:useLocalDpi xmlns:a14="http://schemas.microsoft.com/office/drawing/2010/main" val="0"/>
              </a:ext>
            </a:extLst>
          </a:blip>
          <a:srcRect/>
          <a:stretch>
            <a:fillRect/>
          </a:stretch>
        </p:blipFill>
        <p:spPr bwMode="auto">
          <a:xfrm>
            <a:off x="447675" y="4724400"/>
            <a:ext cx="8715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Picture 44"/>
          <p:cNvPicPr>
            <a:picLocks noChangeAspect="1"/>
          </p:cNvPicPr>
          <p:nvPr/>
        </p:nvPicPr>
        <p:blipFill>
          <a:blip r:embed="rId42" cstate="email">
            <a:extLst>
              <a:ext uri="{28A0092B-C50C-407E-A947-70E740481C1C}">
                <a14:useLocalDpi xmlns:a14="http://schemas.microsoft.com/office/drawing/2010/main" val="0"/>
              </a:ext>
            </a:extLst>
          </a:blip>
          <a:srcRect/>
          <a:stretch>
            <a:fillRect/>
          </a:stretch>
        </p:blipFill>
        <p:spPr bwMode="auto">
          <a:xfrm>
            <a:off x="6324600" y="2600325"/>
            <a:ext cx="156527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Picture 45"/>
          <p:cNvPicPr>
            <a:picLocks noChangeAspect="1"/>
          </p:cNvPicPr>
          <p:nvPr/>
        </p:nvPicPr>
        <p:blipFill>
          <a:blip r:embed="rId43" cstate="email">
            <a:extLst>
              <a:ext uri="{28A0092B-C50C-407E-A947-70E740481C1C}">
                <a14:useLocalDpi xmlns:a14="http://schemas.microsoft.com/office/drawing/2010/main" val="0"/>
              </a:ext>
            </a:extLst>
          </a:blip>
          <a:srcRect/>
          <a:stretch>
            <a:fillRect/>
          </a:stretch>
        </p:blipFill>
        <p:spPr bwMode="auto">
          <a:xfrm>
            <a:off x="3403600" y="3843338"/>
            <a:ext cx="41751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1" name="Picture 46"/>
          <p:cNvPicPr>
            <a:picLocks noChangeAspect="1"/>
          </p:cNvPicPr>
          <p:nvPr/>
        </p:nvPicPr>
        <p:blipFill>
          <a:blip r:embed="rId44" cstate="email">
            <a:extLst>
              <a:ext uri="{28A0092B-C50C-407E-A947-70E740481C1C}">
                <a14:useLocalDpi xmlns:a14="http://schemas.microsoft.com/office/drawing/2010/main" val="0"/>
              </a:ext>
            </a:extLst>
          </a:blip>
          <a:srcRect/>
          <a:stretch>
            <a:fillRect/>
          </a:stretch>
        </p:blipFill>
        <p:spPr bwMode="auto">
          <a:xfrm>
            <a:off x="4257098" y="6469855"/>
            <a:ext cx="912813"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2" name="Picture 47"/>
          <p:cNvPicPr>
            <a:picLocks noChangeAspect="1"/>
          </p:cNvPicPr>
          <p:nvPr/>
        </p:nvPicPr>
        <p:blipFill>
          <a:blip r:embed="rId45" cstate="email">
            <a:extLst>
              <a:ext uri="{28A0092B-C50C-407E-A947-70E740481C1C}">
                <a14:useLocalDpi xmlns:a14="http://schemas.microsoft.com/office/drawing/2010/main" val="0"/>
              </a:ext>
            </a:extLst>
          </a:blip>
          <a:srcRect/>
          <a:stretch>
            <a:fillRect/>
          </a:stretch>
        </p:blipFill>
        <p:spPr bwMode="auto">
          <a:xfrm>
            <a:off x="2970213" y="2022475"/>
            <a:ext cx="889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3" name="Picture 48"/>
          <p:cNvPicPr>
            <a:picLocks noChangeAspect="1"/>
          </p:cNvPicPr>
          <p:nvPr/>
        </p:nvPicPr>
        <p:blipFill>
          <a:blip r:embed="rId46" cstate="email">
            <a:extLst>
              <a:ext uri="{28A0092B-C50C-407E-A947-70E740481C1C}">
                <a14:useLocalDpi xmlns:a14="http://schemas.microsoft.com/office/drawing/2010/main" val="0"/>
              </a:ext>
            </a:extLst>
          </a:blip>
          <a:srcRect/>
          <a:stretch>
            <a:fillRect/>
          </a:stretch>
        </p:blipFill>
        <p:spPr bwMode="auto">
          <a:xfrm>
            <a:off x="423863" y="1990725"/>
            <a:ext cx="1600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4" name="Picture 49"/>
          <p:cNvPicPr>
            <a:picLocks noChangeAspect="1"/>
          </p:cNvPicPr>
          <p:nvPr/>
        </p:nvPicPr>
        <p:blipFill>
          <a:blip r:embed="rId47" cstate="email">
            <a:extLst>
              <a:ext uri="{28A0092B-C50C-407E-A947-70E740481C1C}">
                <a14:useLocalDpi xmlns:a14="http://schemas.microsoft.com/office/drawing/2010/main" val="0"/>
              </a:ext>
            </a:extLst>
          </a:blip>
          <a:srcRect/>
          <a:stretch>
            <a:fillRect/>
          </a:stretch>
        </p:blipFill>
        <p:spPr bwMode="auto">
          <a:xfrm>
            <a:off x="3351213" y="6400800"/>
            <a:ext cx="4746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5" name="Picture 50"/>
          <p:cNvPicPr>
            <a:picLocks noChangeAspect="1"/>
          </p:cNvPicPr>
          <p:nvPr/>
        </p:nvPicPr>
        <p:blipFill>
          <a:blip r:embed="rId48" cstate="email">
            <a:extLst>
              <a:ext uri="{28A0092B-C50C-407E-A947-70E740481C1C}">
                <a14:useLocalDpi xmlns:a14="http://schemas.microsoft.com/office/drawing/2010/main" val="0"/>
              </a:ext>
            </a:extLst>
          </a:blip>
          <a:srcRect/>
          <a:stretch>
            <a:fillRect/>
          </a:stretch>
        </p:blipFill>
        <p:spPr bwMode="auto">
          <a:xfrm>
            <a:off x="2286000" y="5691188"/>
            <a:ext cx="6858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6" name="Picture 51"/>
          <p:cNvPicPr>
            <a:picLocks noChangeAspect="1"/>
          </p:cNvPicPr>
          <p:nvPr/>
        </p:nvPicPr>
        <p:blipFill>
          <a:blip r:embed="rId49" cstate="email">
            <a:extLst>
              <a:ext uri="{28A0092B-C50C-407E-A947-70E740481C1C}">
                <a14:useLocalDpi xmlns:a14="http://schemas.microsoft.com/office/drawing/2010/main" val="0"/>
              </a:ext>
            </a:extLst>
          </a:blip>
          <a:srcRect/>
          <a:stretch>
            <a:fillRect/>
          </a:stretch>
        </p:blipFill>
        <p:spPr bwMode="auto">
          <a:xfrm>
            <a:off x="4795838" y="3276600"/>
            <a:ext cx="762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7" name="Picture 52"/>
          <p:cNvPicPr>
            <a:picLocks noChangeAspect="1"/>
          </p:cNvPicPr>
          <p:nvPr/>
        </p:nvPicPr>
        <p:blipFill>
          <a:blip r:embed="rId50" cstate="email">
            <a:extLst>
              <a:ext uri="{28A0092B-C50C-407E-A947-70E740481C1C}">
                <a14:useLocalDpi xmlns:a14="http://schemas.microsoft.com/office/drawing/2010/main" val="0"/>
              </a:ext>
            </a:extLst>
          </a:blip>
          <a:srcRect/>
          <a:stretch>
            <a:fillRect/>
          </a:stretch>
        </p:blipFill>
        <p:spPr bwMode="auto">
          <a:xfrm>
            <a:off x="8142288" y="2747963"/>
            <a:ext cx="8001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8" name="Picture 53"/>
          <p:cNvPicPr>
            <a:picLocks noChangeAspect="1"/>
          </p:cNvPicPr>
          <p:nvPr/>
        </p:nvPicPr>
        <p:blipFill>
          <a:blip r:embed="rId51" cstate="email">
            <a:extLst>
              <a:ext uri="{28A0092B-C50C-407E-A947-70E740481C1C}">
                <a14:useLocalDpi xmlns:a14="http://schemas.microsoft.com/office/drawing/2010/main" val="0"/>
              </a:ext>
            </a:extLst>
          </a:blip>
          <a:srcRect/>
          <a:stretch>
            <a:fillRect/>
          </a:stretch>
        </p:blipFill>
        <p:spPr bwMode="auto">
          <a:xfrm>
            <a:off x="779463" y="6443663"/>
            <a:ext cx="93503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9" name="Picture 54"/>
          <p:cNvPicPr>
            <a:picLocks noChangeAspect="1"/>
          </p:cNvPicPr>
          <p:nvPr/>
        </p:nvPicPr>
        <p:blipFill>
          <a:blip r:embed="rId52" cstate="email">
            <a:extLst>
              <a:ext uri="{28A0092B-C50C-407E-A947-70E740481C1C}">
                <a14:useLocalDpi xmlns:a14="http://schemas.microsoft.com/office/drawing/2010/main" val="0"/>
              </a:ext>
            </a:extLst>
          </a:blip>
          <a:srcRect l="83440" b="60017"/>
          <a:stretch>
            <a:fillRect/>
          </a:stretch>
        </p:blipFill>
        <p:spPr bwMode="auto">
          <a:xfrm>
            <a:off x="5483225" y="6400800"/>
            <a:ext cx="94456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0" name="Picture 56"/>
          <p:cNvPicPr>
            <a:picLocks noChangeAspect="1"/>
          </p:cNvPicPr>
          <p:nvPr/>
        </p:nvPicPr>
        <p:blipFill>
          <a:blip r:embed="rId53" cstate="email">
            <a:extLst>
              <a:ext uri="{28A0092B-C50C-407E-A947-70E740481C1C}">
                <a14:useLocalDpi xmlns:a14="http://schemas.microsoft.com/office/drawing/2010/main" val="0"/>
              </a:ext>
            </a:extLst>
          </a:blip>
          <a:srcRect b="50000"/>
          <a:stretch>
            <a:fillRect/>
          </a:stretch>
        </p:blipFill>
        <p:spPr bwMode="auto">
          <a:xfrm>
            <a:off x="1316038" y="3403600"/>
            <a:ext cx="8143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1" name="Picture 57"/>
          <p:cNvPicPr>
            <a:picLocks noChangeAspect="1"/>
          </p:cNvPicPr>
          <p:nvPr/>
        </p:nvPicPr>
        <p:blipFill>
          <a:blip r:embed="rId54" cstate="email">
            <a:extLst>
              <a:ext uri="{28A0092B-C50C-407E-A947-70E740481C1C}">
                <a14:useLocalDpi xmlns:a14="http://schemas.microsoft.com/office/drawing/2010/main" val="0"/>
              </a:ext>
            </a:extLst>
          </a:blip>
          <a:srcRect/>
          <a:stretch>
            <a:fillRect/>
          </a:stretch>
        </p:blipFill>
        <p:spPr bwMode="auto">
          <a:xfrm>
            <a:off x="282575" y="4191000"/>
            <a:ext cx="11239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2" name="Picture 58"/>
          <p:cNvPicPr>
            <a:picLocks noChangeAspect="1"/>
          </p:cNvPicPr>
          <p:nvPr/>
        </p:nvPicPr>
        <p:blipFill>
          <a:blip r:embed="rId55" cstate="email">
            <a:extLst>
              <a:ext uri="{28A0092B-C50C-407E-A947-70E740481C1C}">
                <a14:useLocalDpi xmlns:a14="http://schemas.microsoft.com/office/drawing/2010/main" val="0"/>
              </a:ext>
            </a:extLst>
          </a:blip>
          <a:srcRect b="32158"/>
          <a:stretch>
            <a:fillRect/>
          </a:stretch>
        </p:blipFill>
        <p:spPr bwMode="auto">
          <a:xfrm>
            <a:off x="5943600" y="1943100"/>
            <a:ext cx="9080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3" name="Picture 60"/>
          <p:cNvPicPr>
            <a:picLocks noChangeAspect="1"/>
          </p:cNvPicPr>
          <p:nvPr/>
        </p:nvPicPr>
        <p:blipFill>
          <a:blip r:embed="rId56" cstate="email">
            <a:extLst>
              <a:ext uri="{28A0092B-C50C-407E-A947-70E740481C1C}">
                <a14:useLocalDpi xmlns:a14="http://schemas.microsoft.com/office/drawing/2010/main" val="0"/>
              </a:ext>
            </a:extLst>
          </a:blip>
          <a:srcRect/>
          <a:stretch>
            <a:fillRect/>
          </a:stretch>
        </p:blipFill>
        <p:spPr bwMode="auto">
          <a:xfrm>
            <a:off x="4398963" y="1825625"/>
            <a:ext cx="12334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4" name="Picture 61"/>
          <p:cNvPicPr>
            <a:picLocks noChangeAspect="1"/>
          </p:cNvPicPr>
          <p:nvPr/>
        </p:nvPicPr>
        <p:blipFill>
          <a:blip r:embed="rId57" cstate="email">
            <a:extLst>
              <a:ext uri="{28A0092B-C50C-407E-A947-70E740481C1C}">
                <a14:useLocalDpi xmlns:a14="http://schemas.microsoft.com/office/drawing/2010/main" val="0"/>
              </a:ext>
            </a:extLst>
          </a:blip>
          <a:srcRect/>
          <a:stretch>
            <a:fillRect/>
          </a:stretch>
        </p:blipFill>
        <p:spPr bwMode="auto">
          <a:xfrm>
            <a:off x="1314450" y="3725863"/>
            <a:ext cx="709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5" name="Picture 62"/>
          <p:cNvPicPr>
            <a:picLocks noChangeAspect="1"/>
          </p:cNvPicPr>
          <p:nvPr/>
        </p:nvPicPr>
        <p:blipFill>
          <a:blip r:embed="rId58" cstate="email">
            <a:extLst>
              <a:ext uri="{28A0092B-C50C-407E-A947-70E740481C1C}">
                <a14:useLocalDpi xmlns:a14="http://schemas.microsoft.com/office/drawing/2010/main" val="0"/>
              </a:ext>
            </a:extLst>
          </a:blip>
          <a:srcRect/>
          <a:stretch>
            <a:fillRect/>
          </a:stretch>
        </p:blipFill>
        <p:spPr bwMode="auto">
          <a:xfrm>
            <a:off x="336550" y="3778250"/>
            <a:ext cx="68738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6" name="Picture 64"/>
          <p:cNvPicPr>
            <a:picLocks noChangeAspect="1"/>
          </p:cNvPicPr>
          <p:nvPr/>
        </p:nvPicPr>
        <p:blipFill>
          <a:blip r:embed="rId59" cstate="email">
            <a:extLst>
              <a:ext uri="{28A0092B-C50C-407E-A947-70E740481C1C}">
                <a14:useLocalDpi xmlns:a14="http://schemas.microsoft.com/office/drawing/2010/main" val="0"/>
              </a:ext>
            </a:extLst>
          </a:blip>
          <a:srcRect/>
          <a:stretch>
            <a:fillRect/>
          </a:stretch>
        </p:blipFill>
        <p:spPr bwMode="auto">
          <a:xfrm>
            <a:off x="352425" y="3330575"/>
            <a:ext cx="503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7" name="Picture 65"/>
          <p:cNvPicPr>
            <a:picLocks noChangeAspect="1"/>
          </p:cNvPicPr>
          <p:nvPr/>
        </p:nvPicPr>
        <p:blipFill>
          <a:blip r:embed="rId60" cstate="email">
            <a:extLst>
              <a:ext uri="{28A0092B-C50C-407E-A947-70E740481C1C}">
                <a14:useLocalDpi xmlns:a14="http://schemas.microsoft.com/office/drawing/2010/main" val="0"/>
              </a:ext>
            </a:extLst>
          </a:blip>
          <a:srcRect/>
          <a:stretch>
            <a:fillRect/>
          </a:stretch>
        </p:blipFill>
        <p:spPr bwMode="auto">
          <a:xfrm>
            <a:off x="3252788" y="5334000"/>
            <a:ext cx="465137"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8" name="Picture 66"/>
          <p:cNvPicPr>
            <a:picLocks noChangeAspect="1"/>
          </p:cNvPicPr>
          <p:nvPr/>
        </p:nvPicPr>
        <p:blipFill>
          <a:blip r:embed="rId61" cstate="email">
            <a:extLst>
              <a:ext uri="{28A0092B-C50C-407E-A947-70E740481C1C}">
                <a14:useLocalDpi xmlns:a14="http://schemas.microsoft.com/office/drawing/2010/main" val="0"/>
              </a:ext>
            </a:extLst>
          </a:blip>
          <a:srcRect/>
          <a:stretch>
            <a:fillRect/>
          </a:stretch>
        </p:blipFill>
        <p:spPr bwMode="auto">
          <a:xfrm>
            <a:off x="7134225" y="1981200"/>
            <a:ext cx="78263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9" name="Picture 67"/>
          <p:cNvPicPr>
            <a:picLocks noChangeAspect="1"/>
          </p:cNvPicPr>
          <p:nvPr/>
        </p:nvPicPr>
        <p:blipFill>
          <a:blip r:embed="rId62" cstate="email">
            <a:extLst>
              <a:ext uri="{28A0092B-C50C-407E-A947-70E740481C1C}">
                <a14:useLocalDpi xmlns:a14="http://schemas.microsoft.com/office/drawing/2010/main" val="0"/>
              </a:ext>
            </a:extLst>
          </a:blip>
          <a:srcRect/>
          <a:stretch>
            <a:fillRect/>
          </a:stretch>
        </p:blipFill>
        <p:spPr bwMode="auto">
          <a:xfrm>
            <a:off x="4079875" y="2465388"/>
            <a:ext cx="14716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60" name="Rectangle 11"/>
          <p:cNvSpPr>
            <a:spLocks noChangeArrowheads="1"/>
          </p:cNvSpPr>
          <p:nvPr/>
        </p:nvSpPr>
        <p:spPr bwMode="auto">
          <a:xfrm>
            <a:off x="152400" y="457200"/>
            <a:ext cx="8812213" cy="609600"/>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US" altLang="en-US" sz="2400" u="none" dirty="0" smtClean="0">
                <a:solidFill>
                  <a:srgbClr val="005FAA"/>
                </a:solidFill>
                <a:latin typeface="Arial" charset="0"/>
                <a:cs typeface="Arial" charset="0"/>
              </a:rPr>
              <a:t>87 </a:t>
            </a:r>
            <a:r>
              <a:rPr lang="en-US" altLang="en-US" sz="2400" u="none" dirty="0">
                <a:solidFill>
                  <a:srgbClr val="005FAA"/>
                </a:solidFill>
                <a:latin typeface="Arial" charset="0"/>
                <a:cs typeface="Arial" charset="0"/>
              </a:rPr>
              <a:t>Participating </a:t>
            </a:r>
            <a:r>
              <a:rPr lang="en-US" altLang="en-US" sz="2400" u="none" dirty="0" smtClean="0">
                <a:solidFill>
                  <a:srgbClr val="005FAA"/>
                </a:solidFill>
                <a:latin typeface="Arial" charset="0"/>
                <a:cs typeface="Arial" charset="0"/>
              </a:rPr>
              <a:t>Organizations </a:t>
            </a:r>
            <a:r>
              <a:rPr lang="en-US" altLang="en-US" u="none" dirty="0" smtClean="0">
                <a:solidFill>
                  <a:srgbClr val="005FAA"/>
                </a:solidFill>
                <a:latin typeface="Arial" charset="0"/>
                <a:cs typeface="Arial" charset="0"/>
              </a:rPr>
              <a:t>(Nov 2014)</a:t>
            </a:r>
            <a:endParaRPr lang="en-US" altLang="en-US" u="none" dirty="0">
              <a:solidFill>
                <a:srgbClr val="005FAA"/>
              </a:solidFill>
              <a:latin typeface="Arial" charset="0"/>
              <a:cs typeface="Arial" charset="0"/>
            </a:endParaRPr>
          </a:p>
        </p:txBody>
      </p:sp>
      <p:sp>
        <p:nvSpPr>
          <p:cNvPr id="4161" name="Oval 1"/>
          <p:cNvSpPr>
            <a:spLocks noChangeArrowheads="1"/>
          </p:cNvSpPr>
          <p:nvPr/>
        </p:nvSpPr>
        <p:spPr bwMode="auto">
          <a:xfrm>
            <a:off x="2432050" y="3108325"/>
            <a:ext cx="966788" cy="568325"/>
          </a:xfrm>
          <a:prstGeom prst="ellipse">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sz="2400">
                <a:solidFill>
                  <a:schemeClr val="tx1"/>
                </a:solidFill>
                <a:latin typeface="Tahoma" pitchFamily="34" charset="0"/>
              </a:defRPr>
            </a:lvl1pPr>
            <a:lvl2pPr marL="742950" indent="-285750" algn="l" eaLnBrk="0" hangingPunct="0">
              <a:spcBef>
                <a:spcPct val="20000"/>
              </a:spcBef>
              <a:buChar char="–"/>
              <a:defRPr sz="2000">
                <a:solidFill>
                  <a:schemeClr val="tx1"/>
                </a:solidFill>
                <a:latin typeface="Tahoma" pitchFamily="34" charset="0"/>
              </a:defRPr>
            </a:lvl2pPr>
            <a:lvl3pPr marL="1143000" indent="-228600" algn="l" eaLnBrk="0" hangingPunct="0">
              <a:spcBef>
                <a:spcPct val="20000"/>
              </a:spcBef>
              <a:buChar char="•"/>
              <a:defRPr>
                <a:solidFill>
                  <a:schemeClr val="tx1"/>
                </a:solidFill>
                <a:latin typeface="Tahoma" pitchFamily="34" charset="0"/>
              </a:defRPr>
            </a:lvl3pPr>
            <a:lvl4pPr marL="1600200" indent="-228600" algn="l" eaLnBrk="0" hangingPunct="0">
              <a:spcBef>
                <a:spcPct val="20000"/>
              </a:spcBef>
              <a:buChar char="–"/>
              <a:defRPr sz="1600">
                <a:solidFill>
                  <a:schemeClr val="tx1"/>
                </a:solidFill>
                <a:latin typeface="Tahoma" pitchFamily="34" charset="0"/>
              </a:defRPr>
            </a:lvl4pPr>
            <a:lvl5pPr marL="2057400" indent="-228600" algn="l" eaLnBrk="0" hangingPunct="0">
              <a:spcBef>
                <a:spcPct val="20000"/>
              </a:spcBef>
              <a:buChar char="»"/>
              <a:defRPr sz="1400">
                <a:solidFill>
                  <a:schemeClr val="tx1"/>
                </a:solidFill>
                <a:latin typeface="Tahoma" pitchFamily="34" charset="0"/>
              </a:defRPr>
            </a:lvl5pPr>
            <a:lvl6pPr marL="2514600" indent="-228600" eaLnBrk="0" fontAlgn="base" hangingPunct="0">
              <a:spcBef>
                <a:spcPct val="20000"/>
              </a:spcBef>
              <a:spcAft>
                <a:spcPct val="0"/>
              </a:spcAft>
              <a:buChar char="»"/>
              <a:defRPr sz="1400">
                <a:solidFill>
                  <a:schemeClr val="tx1"/>
                </a:solidFill>
                <a:latin typeface="Tahoma" pitchFamily="34" charset="0"/>
              </a:defRPr>
            </a:lvl6pPr>
            <a:lvl7pPr marL="2971800" indent="-228600" eaLnBrk="0" fontAlgn="base" hangingPunct="0">
              <a:spcBef>
                <a:spcPct val="20000"/>
              </a:spcBef>
              <a:spcAft>
                <a:spcPct val="0"/>
              </a:spcAft>
              <a:buChar char="»"/>
              <a:defRPr sz="1400">
                <a:solidFill>
                  <a:schemeClr val="tx1"/>
                </a:solidFill>
                <a:latin typeface="Tahoma" pitchFamily="34" charset="0"/>
              </a:defRPr>
            </a:lvl7pPr>
            <a:lvl8pPr marL="3429000" indent="-228600" eaLnBrk="0" fontAlgn="base" hangingPunct="0">
              <a:spcBef>
                <a:spcPct val="20000"/>
              </a:spcBef>
              <a:spcAft>
                <a:spcPct val="0"/>
              </a:spcAft>
              <a:buChar char="»"/>
              <a:defRPr sz="1400">
                <a:solidFill>
                  <a:schemeClr val="tx1"/>
                </a:solidFill>
                <a:latin typeface="Tahoma" pitchFamily="34" charset="0"/>
              </a:defRPr>
            </a:lvl8pPr>
            <a:lvl9pPr marL="3886200" indent="-228600" eaLnBrk="0" fontAlgn="base" hangingPunct="0">
              <a:spcBef>
                <a:spcPct val="20000"/>
              </a:spcBef>
              <a:spcAft>
                <a:spcPct val="0"/>
              </a:spcAft>
              <a:buChar char="»"/>
              <a:defRPr sz="1400">
                <a:solidFill>
                  <a:schemeClr val="tx1"/>
                </a:solidFill>
                <a:latin typeface="Tahoma" pitchFamily="34" charset="0"/>
              </a:defRPr>
            </a:lvl9pPr>
          </a:lstStyle>
          <a:p>
            <a:pPr algn="ctr" eaLnBrk="1" hangingPunct="1">
              <a:spcBef>
                <a:spcPct val="0"/>
              </a:spcBef>
              <a:buFontTx/>
              <a:buNone/>
            </a:pPr>
            <a:endParaRPr lang="en-US" altLang="en-US" sz="2000" smtClean="0">
              <a:solidFill>
                <a:srgbClr val="000098"/>
              </a:solidFill>
            </a:endParaRPr>
          </a:p>
        </p:txBody>
      </p:sp>
      <p:pic>
        <p:nvPicPr>
          <p:cNvPr id="4162" name="Picture 71" descr="unescap"/>
          <p:cNvPicPr>
            <a:picLocks noChangeAspect="1" noChangeArrowheads="1"/>
          </p:cNvPicPr>
          <p:nvPr/>
        </p:nvPicPr>
        <p:blipFill>
          <a:blip r:embed="rId63" cstate="email">
            <a:extLst>
              <a:ext uri="{28A0092B-C50C-407E-A947-70E740481C1C}">
                <a14:useLocalDpi xmlns:a14="http://schemas.microsoft.com/office/drawing/2010/main" val="0"/>
              </a:ext>
            </a:extLst>
          </a:blip>
          <a:srcRect r="67432"/>
          <a:stretch>
            <a:fillRect/>
          </a:stretch>
        </p:blipFill>
        <p:spPr bwMode="auto">
          <a:xfrm>
            <a:off x="2209800" y="1447800"/>
            <a:ext cx="990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3" name="Picture 72" descr="IUGG"/>
          <p:cNvPicPr>
            <a:picLocks noChangeAspect="1" noChangeArrowheads="1"/>
          </p:cNvPicPr>
          <p:nvPr/>
        </p:nvPicPr>
        <p:blipFill>
          <a:blip r:embed="rId64" cstate="email">
            <a:extLst>
              <a:ext uri="{28A0092B-C50C-407E-A947-70E740481C1C}">
                <a14:useLocalDpi xmlns:a14="http://schemas.microsoft.com/office/drawing/2010/main" val="0"/>
              </a:ext>
            </a:extLst>
          </a:blip>
          <a:srcRect/>
          <a:stretch>
            <a:fillRect/>
          </a:stretch>
        </p:blipFill>
        <p:spPr bwMode="auto">
          <a:xfrm>
            <a:off x="3379788" y="1447800"/>
            <a:ext cx="8112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4" name="Picture 73" descr="SWF"/>
          <p:cNvPicPr>
            <a:picLocks noChangeAspect="1" noChangeArrowheads="1"/>
          </p:cNvPicPr>
          <p:nvPr/>
        </p:nvPicPr>
        <p:blipFill>
          <a:blip r:embed="rId65" cstate="email">
            <a:extLst>
              <a:ext uri="{28A0092B-C50C-407E-A947-70E740481C1C}">
                <a14:useLocalDpi xmlns:a14="http://schemas.microsoft.com/office/drawing/2010/main" val="0"/>
              </a:ext>
            </a:extLst>
          </a:blip>
          <a:srcRect/>
          <a:stretch>
            <a:fillRect/>
          </a:stretch>
        </p:blipFill>
        <p:spPr bwMode="auto">
          <a:xfrm>
            <a:off x="4343400" y="1371600"/>
            <a:ext cx="5969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5" name="Picture 74" descr="MTS"/>
          <p:cNvPicPr>
            <a:picLocks noChangeAspect="1" noChangeArrowheads="1"/>
          </p:cNvPicPr>
          <p:nvPr/>
        </p:nvPicPr>
        <p:blipFill>
          <a:blip r:embed="rId66" cstate="email">
            <a:extLst>
              <a:ext uri="{28A0092B-C50C-407E-A947-70E740481C1C}">
                <a14:useLocalDpi xmlns:a14="http://schemas.microsoft.com/office/drawing/2010/main" val="0"/>
              </a:ext>
            </a:extLst>
          </a:blip>
          <a:srcRect/>
          <a:stretch>
            <a:fillRect/>
          </a:stretch>
        </p:blipFill>
        <p:spPr bwMode="auto">
          <a:xfrm>
            <a:off x="5229225" y="1447800"/>
            <a:ext cx="638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6" name="Picture 75" descr="ITC"/>
          <p:cNvPicPr>
            <a:picLocks noChangeAspect="1" noChangeArrowheads="1"/>
          </p:cNvPicPr>
          <p:nvPr/>
        </p:nvPicPr>
        <p:blipFill>
          <a:blip r:embed="rId67" cstate="email">
            <a:extLst>
              <a:ext uri="{28A0092B-C50C-407E-A947-70E740481C1C}">
                <a14:useLocalDpi xmlns:a14="http://schemas.microsoft.com/office/drawing/2010/main" val="0"/>
              </a:ext>
            </a:extLst>
          </a:blip>
          <a:srcRect r="90964" b="3479"/>
          <a:stretch>
            <a:fillRect/>
          </a:stretch>
        </p:blipFill>
        <p:spPr bwMode="auto">
          <a:xfrm>
            <a:off x="1676400" y="14478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7" name="Picture 76" descr="IEC"/>
          <p:cNvPicPr>
            <a:picLocks noChangeAspect="1" noChangeArrowheads="1"/>
          </p:cNvPicPr>
          <p:nvPr/>
        </p:nvPicPr>
        <p:blipFill>
          <a:blip r:embed="rId68" cstate="email">
            <a:extLst>
              <a:ext uri="{28A0092B-C50C-407E-A947-70E740481C1C}">
                <a14:useLocalDpi xmlns:a14="http://schemas.microsoft.com/office/drawing/2010/main" val="0"/>
              </a:ext>
            </a:extLst>
          </a:blip>
          <a:srcRect/>
          <a:stretch>
            <a:fillRect/>
          </a:stretch>
        </p:blipFill>
        <p:spPr bwMode="auto">
          <a:xfrm>
            <a:off x="990600" y="1463675"/>
            <a:ext cx="4079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8" name="Picture 77" descr="IAF"/>
          <p:cNvPicPr>
            <a:picLocks noChangeAspect="1" noChangeArrowheads="1"/>
          </p:cNvPicPr>
          <p:nvPr/>
        </p:nvPicPr>
        <p:blipFill>
          <a:blip r:embed="rId69" cstate="email">
            <a:extLst>
              <a:ext uri="{28A0092B-C50C-407E-A947-70E740481C1C}">
                <a14:useLocalDpi xmlns:a14="http://schemas.microsoft.com/office/drawing/2010/main" val="0"/>
              </a:ext>
            </a:extLst>
          </a:blip>
          <a:srcRect/>
          <a:stretch>
            <a:fillRect/>
          </a:stretch>
        </p:blipFill>
        <p:spPr bwMode="auto">
          <a:xfrm>
            <a:off x="381000" y="1447800"/>
            <a:ext cx="4095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9" name="Picture 78" descr="EU SatCen"/>
          <p:cNvPicPr>
            <a:picLocks noChangeAspect="1" noChangeArrowheads="1"/>
          </p:cNvPicPr>
          <p:nvPr/>
        </p:nvPicPr>
        <p:blipFill>
          <a:blip r:embed="rId70" cstate="email">
            <a:extLst>
              <a:ext uri="{28A0092B-C50C-407E-A947-70E740481C1C}">
                <a14:useLocalDpi xmlns:a14="http://schemas.microsoft.com/office/drawing/2010/main" val="0"/>
              </a:ext>
            </a:extLst>
          </a:blip>
          <a:srcRect r="80110"/>
          <a:stretch>
            <a:fillRect/>
          </a:stretch>
        </p:blipFill>
        <p:spPr bwMode="auto">
          <a:xfrm>
            <a:off x="6172200" y="1447800"/>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70" name="Picture 79" descr="ESIP"/>
          <p:cNvPicPr>
            <a:picLocks noChangeAspect="1" noChangeArrowheads="1"/>
          </p:cNvPicPr>
          <p:nvPr/>
        </p:nvPicPr>
        <p:blipFill>
          <a:blip r:embed="rId71" cstate="email">
            <a:extLst>
              <a:ext uri="{28A0092B-C50C-407E-A947-70E740481C1C}">
                <a14:useLocalDpi xmlns:a14="http://schemas.microsoft.com/office/drawing/2010/main" val="0"/>
              </a:ext>
            </a:extLst>
          </a:blip>
          <a:srcRect/>
          <a:stretch>
            <a:fillRect/>
          </a:stretch>
        </p:blipFill>
        <p:spPr bwMode="auto">
          <a:xfrm>
            <a:off x="6781800" y="1447800"/>
            <a:ext cx="60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71" name="Picture 80" descr="CC"/>
          <p:cNvPicPr>
            <a:picLocks noChangeAspect="1" noChangeArrowheads="1"/>
          </p:cNvPicPr>
          <p:nvPr/>
        </p:nvPicPr>
        <p:blipFill>
          <a:blip r:embed="rId72" cstate="email">
            <a:extLst>
              <a:ext uri="{28A0092B-C50C-407E-A947-70E740481C1C}">
                <a14:useLocalDpi xmlns:a14="http://schemas.microsoft.com/office/drawing/2010/main" val="0"/>
              </a:ext>
            </a:extLst>
          </a:blip>
          <a:srcRect/>
          <a:stretch>
            <a:fillRect/>
          </a:stretch>
        </p:blipFill>
        <p:spPr bwMode="auto">
          <a:xfrm>
            <a:off x="7543800" y="1447800"/>
            <a:ext cx="131286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72" name="Picture 1"/>
          <p:cNvPicPr>
            <a:picLocks noChangeAspect="1"/>
          </p:cNvPicPr>
          <p:nvPr/>
        </p:nvPicPr>
        <p:blipFill>
          <a:blip r:embed="rId73" cstate="email">
            <a:extLst>
              <a:ext uri="{28A0092B-C50C-407E-A947-70E740481C1C}">
                <a14:useLocalDpi xmlns:a14="http://schemas.microsoft.com/office/drawing/2010/main" val="0"/>
              </a:ext>
            </a:extLst>
          </a:blip>
          <a:srcRect/>
          <a:stretch>
            <a:fillRect/>
          </a:stretch>
        </p:blipFill>
        <p:spPr bwMode="auto">
          <a:xfrm>
            <a:off x="5856288" y="5410200"/>
            <a:ext cx="7620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73" name="Picture 2"/>
          <p:cNvPicPr>
            <a:picLocks noChangeAspect="1"/>
          </p:cNvPicPr>
          <p:nvPr/>
        </p:nvPicPr>
        <p:blipFill>
          <a:blip r:embed="rId74" cstate="email">
            <a:extLst>
              <a:ext uri="{28A0092B-C50C-407E-A947-70E740481C1C}">
                <a14:useLocalDpi xmlns:a14="http://schemas.microsoft.com/office/drawing/2010/main" val="0"/>
              </a:ext>
            </a:extLst>
          </a:blip>
          <a:srcRect/>
          <a:stretch>
            <a:fillRect/>
          </a:stretch>
        </p:blipFill>
        <p:spPr bwMode="auto">
          <a:xfrm>
            <a:off x="3467100" y="3333750"/>
            <a:ext cx="9826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74" name="Picture 1"/>
          <p:cNvPicPr>
            <a:picLocks noChangeAspect="1"/>
          </p:cNvPicPr>
          <p:nvPr/>
        </p:nvPicPr>
        <p:blipFill>
          <a:blip r:embed="rId75" cstate="email">
            <a:extLst>
              <a:ext uri="{28A0092B-C50C-407E-A947-70E740481C1C}">
                <a14:useLocalDpi xmlns:a14="http://schemas.microsoft.com/office/drawing/2010/main" val="0"/>
              </a:ext>
            </a:extLst>
          </a:blip>
          <a:srcRect r="73514"/>
          <a:stretch>
            <a:fillRect/>
          </a:stretch>
        </p:blipFill>
        <p:spPr bwMode="auto">
          <a:xfrm>
            <a:off x="3506788" y="4324350"/>
            <a:ext cx="4905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75" name="Picture 1"/>
          <p:cNvPicPr>
            <a:picLocks noChangeAspect="1"/>
          </p:cNvPicPr>
          <p:nvPr/>
        </p:nvPicPr>
        <p:blipFill>
          <a:blip r:embed="rId76" cstate="email">
            <a:extLst>
              <a:ext uri="{28A0092B-C50C-407E-A947-70E740481C1C}">
                <a14:useLocalDpi xmlns:a14="http://schemas.microsoft.com/office/drawing/2010/main" val="0"/>
              </a:ext>
            </a:extLst>
          </a:blip>
          <a:srcRect/>
          <a:stretch>
            <a:fillRect/>
          </a:stretch>
        </p:blipFill>
        <p:spPr bwMode="auto">
          <a:xfrm>
            <a:off x="7513638" y="3094038"/>
            <a:ext cx="8683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76" name="Picture 2"/>
          <p:cNvPicPr>
            <a:picLocks noChangeAspect="1"/>
          </p:cNvPicPr>
          <p:nvPr/>
        </p:nvPicPr>
        <p:blipFill>
          <a:blip r:embed="rId77" cstate="email">
            <a:extLst>
              <a:ext uri="{28A0092B-C50C-407E-A947-70E740481C1C}">
                <a14:useLocalDpi xmlns:a14="http://schemas.microsoft.com/office/drawing/2010/main" val="0"/>
              </a:ext>
            </a:extLst>
          </a:blip>
          <a:srcRect/>
          <a:stretch>
            <a:fillRect/>
          </a:stretch>
        </p:blipFill>
        <p:spPr bwMode="auto">
          <a:xfrm>
            <a:off x="2846388" y="2820988"/>
            <a:ext cx="7175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77" name="Picture 3"/>
          <p:cNvPicPr>
            <a:picLocks noChangeAspect="1"/>
          </p:cNvPicPr>
          <p:nvPr/>
        </p:nvPicPr>
        <p:blipFill>
          <a:blip r:embed="rId78" cstate="email">
            <a:extLst>
              <a:ext uri="{28A0092B-C50C-407E-A947-70E740481C1C}">
                <a14:useLocalDpi xmlns:a14="http://schemas.microsoft.com/office/drawing/2010/main" val="0"/>
              </a:ext>
            </a:extLst>
          </a:blip>
          <a:srcRect/>
          <a:stretch>
            <a:fillRect/>
          </a:stretch>
        </p:blipFill>
        <p:spPr bwMode="auto">
          <a:xfrm>
            <a:off x="381000" y="2994025"/>
            <a:ext cx="12096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78" name="Picture 1"/>
          <p:cNvPicPr>
            <a:picLocks noChangeAspect="1"/>
          </p:cNvPicPr>
          <p:nvPr/>
        </p:nvPicPr>
        <p:blipFill>
          <a:blip r:embed="rId79" cstate="email">
            <a:extLst>
              <a:ext uri="{28A0092B-C50C-407E-A947-70E740481C1C}">
                <a14:useLocalDpi xmlns:a14="http://schemas.microsoft.com/office/drawing/2010/main" val="0"/>
              </a:ext>
            </a:extLst>
          </a:blip>
          <a:srcRect/>
          <a:stretch>
            <a:fillRect/>
          </a:stretch>
        </p:blipFill>
        <p:spPr bwMode="auto">
          <a:xfrm>
            <a:off x="5680075" y="4752975"/>
            <a:ext cx="13446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79" name="Picture 2"/>
          <p:cNvPicPr>
            <a:picLocks noChangeAspect="1"/>
          </p:cNvPicPr>
          <p:nvPr/>
        </p:nvPicPr>
        <p:blipFill>
          <a:blip r:embed="rId80" cstate="email">
            <a:extLst>
              <a:ext uri="{28A0092B-C50C-407E-A947-70E740481C1C}">
                <a14:useLocalDpi xmlns:a14="http://schemas.microsoft.com/office/drawing/2010/main" val="0"/>
              </a:ext>
            </a:extLst>
          </a:blip>
          <a:srcRect/>
          <a:stretch>
            <a:fillRect/>
          </a:stretch>
        </p:blipFill>
        <p:spPr bwMode="auto">
          <a:xfrm>
            <a:off x="1165225" y="2314575"/>
            <a:ext cx="10128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0" name="Picture 3"/>
          <p:cNvPicPr>
            <a:picLocks noChangeAspect="1"/>
          </p:cNvPicPr>
          <p:nvPr/>
        </p:nvPicPr>
        <p:blipFill>
          <a:blip r:embed="rId81" cstate="email">
            <a:extLst>
              <a:ext uri="{28A0092B-C50C-407E-A947-70E740481C1C}">
                <a14:useLocalDpi xmlns:a14="http://schemas.microsoft.com/office/drawing/2010/main" val="0"/>
              </a:ext>
            </a:extLst>
          </a:blip>
          <a:srcRect/>
          <a:stretch>
            <a:fillRect/>
          </a:stretch>
        </p:blipFill>
        <p:spPr bwMode="auto">
          <a:xfrm>
            <a:off x="2178050" y="1846263"/>
            <a:ext cx="7143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1" name="Picture 4"/>
          <p:cNvPicPr>
            <a:picLocks noChangeAspect="1"/>
          </p:cNvPicPr>
          <p:nvPr/>
        </p:nvPicPr>
        <p:blipFill>
          <a:blip r:embed="rId82" cstate="email">
            <a:extLst>
              <a:ext uri="{28A0092B-C50C-407E-A947-70E740481C1C}">
                <a14:useLocalDpi xmlns:a14="http://schemas.microsoft.com/office/drawing/2010/main" val="0"/>
              </a:ext>
            </a:extLst>
          </a:blip>
          <a:srcRect/>
          <a:stretch>
            <a:fillRect/>
          </a:stretch>
        </p:blipFill>
        <p:spPr bwMode="auto">
          <a:xfrm>
            <a:off x="6057900" y="4375150"/>
            <a:ext cx="13335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2" name="Picture 5"/>
          <p:cNvPicPr>
            <a:picLocks noChangeAspect="1"/>
          </p:cNvPicPr>
          <p:nvPr/>
        </p:nvPicPr>
        <p:blipFill>
          <a:blip r:embed="rId83" cstate="email">
            <a:extLst>
              <a:ext uri="{28A0092B-C50C-407E-A947-70E740481C1C}">
                <a14:useLocalDpi xmlns:a14="http://schemas.microsoft.com/office/drawing/2010/main" val="0"/>
              </a:ext>
            </a:extLst>
          </a:blip>
          <a:srcRect/>
          <a:stretch>
            <a:fillRect/>
          </a:stretch>
        </p:blipFill>
        <p:spPr bwMode="auto">
          <a:xfrm>
            <a:off x="2535238" y="2438400"/>
            <a:ext cx="12541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3" name="Picture 6"/>
          <p:cNvPicPr>
            <a:picLocks noChangeAspect="1"/>
          </p:cNvPicPr>
          <p:nvPr/>
        </p:nvPicPr>
        <p:blipFill>
          <a:blip r:embed="rId84" cstate="email">
            <a:extLst>
              <a:ext uri="{28A0092B-C50C-407E-A947-70E740481C1C}">
                <a14:useLocalDpi xmlns:a14="http://schemas.microsoft.com/office/drawing/2010/main" val="0"/>
              </a:ext>
            </a:extLst>
          </a:blip>
          <a:srcRect/>
          <a:stretch>
            <a:fillRect/>
          </a:stretch>
        </p:blipFill>
        <p:spPr bwMode="auto">
          <a:xfrm>
            <a:off x="1465263" y="4751388"/>
            <a:ext cx="5603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4" name="Picture 7"/>
          <p:cNvPicPr>
            <a:picLocks noChangeAspect="1"/>
          </p:cNvPicPr>
          <p:nvPr/>
        </p:nvPicPr>
        <p:blipFill>
          <a:blip r:embed="rId85" cstate="email">
            <a:extLst>
              <a:ext uri="{28A0092B-C50C-407E-A947-70E740481C1C}">
                <a14:useLocalDpi xmlns:a14="http://schemas.microsoft.com/office/drawing/2010/main" val="0"/>
              </a:ext>
            </a:extLst>
          </a:blip>
          <a:srcRect/>
          <a:stretch>
            <a:fillRect/>
          </a:stretch>
        </p:blipFill>
        <p:spPr bwMode="auto">
          <a:xfrm>
            <a:off x="447675" y="5260975"/>
            <a:ext cx="21224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5" name="Picture 8"/>
          <p:cNvPicPr>
            <a:picLocks noChangeAspect="1"/>
          </p:cNvPicPr>
          <p:nvPr/>
        </p:nvPicPr>
        <p:blipFill>
          <a:blip r:embed="rId86" cstate="email">
            <a:extLst>
              <a:ext uri="{28A0092B-C50C-407E-A947-70E740481C1C}">
                <a14:useLocalDpi xmlns:a14="http://schemas.microsoft.com/office/drawing/2010/main" val="0"/>
              </a:ext>
            </a:extLst>
          </a:blip>
          <a:srcRect/>
          <a:stretch>
            <a:fillRect/>
          </a:stretch>
        </p:blipFill>
        <p:spPr bwMode="auto">
          <a:xfrm>
            <a:off x="7566025" y="3990975"/>
            <a:ext cx="11731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6" name="Picture 9"/>
          <p:cNvPicPr>
            <a:picLocks noChangeAspect="1"/>
          </p:cNvPicPr>
          <p:nvPr/>
        </p:nvPicPr>
        <p:blipFill>
          <a:blip r:embed="rId87" cstate="email">
            <a:extLst>
              <a:ext uri="{28A0092B-C50C-407E-A947-70E740481C1C}">
                <a14:useLocalDpi xmlns:a14="http://schemas.microsoft.com/office/drawing/2010/main" val="0"/>
              </a:ext>
            </a:extLst>
          </a:blip>
          <a:srcRect/>
          <a:stretch>
            <a:fillRect/>
          </a:stretch>
        </p:blipFill>
        <p:spPr bwMode="auto">
          <a:xfrm>
            <a:off x="4641850" y="2806700"/>
            <a:ext cx="36512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7" name="Picture 10"/>
          <p:cNvPicPr>
            <a:picLocks noChangeAspect="1"/>
          </p:cNvPicPr>
          <p:nvPr/>
        </p:nvPicPr>
        <p:blipFill>
          <a:blip r:embed="rId88" cstate="email">
            <a:extLst>
              <a:ext uri="{28A0092B-C50C-407E-A947-70E740481C1C}">
                <a14:useLocalDpi xmlns:a14="http://schemas.microsoft.com/office/drawing/2010/main" val="0"/>
              </a:ext>
            </a:extLst>
          </a:blip>
          <a:srcRect/>
          <a:stretch>
            <a:fillRect/>
          </a:stretch>
        </p:blipFill>
        <p:spPr bwMode="auto">
          <a:xfrm>
            <a:off x="5249863" y="2814638"/>
            <a:ext cx="4889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8" name="Picture 11"/>
          <p:cNvPicPr>
            <a:picLocks noChangeAspect="1"/>
          </p:cNvPicPr>
          <p:nvPr/>
        </p:nvPicPr>
        <p:blipFill>
          <a:blip r:embed="rId89" cstate="email">
            <a:extLst>
              <a:ext uri="{28A0092B-C50C-407E-A947-70E740481C1C}">
                <a14:useLocalDpi xmlns:a14="http://schemas.microsoft.com/office/drawing/2010/main" val="0"/>
              </a:ext>
            </a:extLst>
          </a:blip>
          <a:srcRect/>
          <a:stretch>
            <a:fillRect/>
          </a:stretch>
        </p:blipFill>
        <p:spPr bwMode="auto">
          <a:xfrm>
            <a:off x="6172200" y="5037138"/>
            <a:ext cx="8794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9" name="Picture 12"/>
          <p:cNvPicPr>
            <a:picLocks noChangeAspect="1"/>
          </p:cNvPicPr>
          <p:nvPr/>
        </p:nvPicPr>
        <p:blipFill>
          <a:blip r:embed="rId90" cstate="email">
            <a:extLst>
              <a:ext uri="{28A0092B-C50C-407E-A947-70E740481C1C}">
                <a14:useLocalDpi xmlns:a14="http://schemas.microsoft.com/office/drawing/2010/main" val="0"/>
              </a:ext>
            </a:extLst>
          </a:blip>
          <a:srcRect/>
          <a:stretch>
            <a:fillRect/>
          </a:stretch>
        </p:blipFill>
        <p:spPr bwMode="auto">
          <a:xfrm>
            <a:off x="5638800" y="5181600"/>
            <a:ext cx="46196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bwMode="auto">
          <a:xfrm>
            <a:off x="2349500" y="3733800"/>
            <a:ext cx="1030288" cy="454025"/>
          </a:xfrm>
          <a:prstGeom prst="ellipse">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smtClean="0">
              <a:ln>
                <a:noFill/>
              </a:ln>
              <a:solidFill>
                <a:schemeClr val="tx2"/>
              </a:solidFill>
              <a:effectLst/>
              <a:latin typeface="Tahoma" pitchFamily="34" charset="0"/>
            </a:endParaRPr>
          </a:p>
        </p:txBody>
      </p:sp>
      <p:sp>
        <p:nvSpPr>
          <p:cNvPr id="3" name="Oval 2"/>
          <p:cNvSpPr/>
          <p:nvPr/>
        </p:nvSpPr>
        <p:spPr bwMode="auto">
          <a:xfrm>
            <a:off x="883444" y="762000"/>
            <a:ext cx="1388268" cy="381000"/>
          </a:xfrm>
          <a:prstGeom prst="ellipse">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smtClean="0">
              <a:ln>
                <a:noFill/>
              </a:ln>
              <a:solidFill>
                <a:schemeClr val="tx2"/>
              </a:solidFill>
              <a:effectLst/>
              <a:latin typeface="Tahoma" pitchFamily="34" charset="0"/>
            </a:endParaRPr>
          </a:p>
        </p:txBody>
      </p:sp>
    </p:spTree>
    <p:extLst>
      <p:ext uri="{BB962C8B-B14F-4D97-AF65-F5344CB8AC3E}">
        <p14:creationId xmlns:p14="http://schemas.microsoft.com/office/powerpoint/2010/main" val="19586552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defRPr/>
            </a:pPr>
            <a:endParaRPr lang="en-US" dirty="0">
              <a:cs typeface="+mj-cs"/>
            </a:endParaRPr>
          </a:p>
        </p:txBody>
      </p:sp>
      <p:sp>
        <p:nvSpPr>
          <p:cNvPr id="2051" name="Rectangle 3"/>
          <p:cNvSpPr>
            <a:spLocks noGrp="1" noChangeArrowheads="1"/>
          </p:cNvSpPr>
          <p:nvPr>
            <p:ph type="subTitle" idx="1"/>
          </p:nvPr>
        </p:nvSpPr>
        <p:spPr/>
        <p:txBody>
          <a:bodyPr/>
          <a:lstStyle/>
          <a:p>
            <a:pPr>
              <a:defRPr/>
            </a:pPr>
            <a:endParaRPr lang="en-US">
              <a:cs typeface="+mn-cs"/>
            </a:endParaRPr>
          </a:p>
        </p:txBody>
      </p:sp>
      <p:pic>
        <p:nvPicPr>
          <p:cNvPr id="79875" name="Picture 4" descr="system_greenblue_2013 (4)"/>
          <p:cNvPicPr>
            <a:picLocks noChangeAspect="1" noChangeArrowheads="1"/>
          </p:cNvPicPr>
          <p:nvPr/>
        </p:nvPicPr>
        <p:blipFill>
          <a:blip r:embed="rId3"/>
          <a:srcRect/>
          <a:stretch>
            <a:fillRect/>
          </a:stretch>
        </p:blipFill>
        <p:spPr bwMode="auto">
          <a:xfrm>
            <a:off x="457200" y="1724025"/>
            <a:ext cx="8153400" cy="4981575"/>
          </a:xfrm>
          <a:prstGeom prst="rect">
            <a:avLst/>
          </a:prstGeom>
          <a:noFill/>
          <a:ln w="9525">
            <a:noFill/>
            <a:miter lim="800000"/>
            <a:headEnd/>
            <a:tailEnd/>
          </a:ln>
        </p:spPr>
      </p:pic>
      <p:sp>
        <p:nvSpPr>
          <p:cNvPr id="79876" name="TextBox 2"/>
          <p:cNvSpPr txBox="1">
            <a:spLocks noChangeArrowheads="1"/>
          </p:cNvSpPr>
          <p:nvPr/>
        </p:nvSpPr>
        <p:spPr bwMode="auto">
          <a:xfrm>
            <a:off x="152400" y="609600"/>
            <a:ext cx="8534400" cy="1384995"/>
          </a:xfrm>
          <a:prstGeom prst="rect">
            <a:avLst/>
          </a:prstGeom>
          <a:noFill/>
          <a:ln>
            <a:noFill/>
          </a:ln>
        </p:spPr>
        <p:txBody>
          <a:bodyPr vert="horz" wrap="square" lIns="91440" tIns="45720" rIns="91440" bIns="45720" numCol="1" anchor="ctr" anchorCtr="0" compatLnSpc="1">
            <a:prstTxWarp prst="textNoShape">
              <a:avLst/>
            </a:prstTxWarp>
          </a:bodyPr>
          <a:lstStyle>
            <a:lvl1pPr algn="ctr">
              <a:defRPr sz="2800">
                <a:solidFill>
                  <a:srgbClr val="005FAA"/>
                </a:solidFill>
                <a:latin typeface="Arial" charset="0"/>
                <a:cs typeface="Arial" charset="0"/>
              </a:defRPr>
            </a:lvl1pPr>
            <a:lvl2pPr>
              <a:defRPr sz="2800">
                <a:solidFill>
                  <a:srgbClr val="005FAA"/>
                </a:solidFill>
                <a:latin typeface="Arial" pitchFamily="34" charset="0"/>
              </a:defRPr>
            </a:lvl2pPr>
            <a:lvl3pPr>
              <a:defRPr sz="2800">
                <a:solidFill>
                  <a:srgbClr val="005FAA"/>
                </a:solidFill>
                <a:latin typeface="Arial" pitchFamily="34" charset="0"/>
              </a:defRPr>
            </a:lvl3pPr>
            <a:lvl4pPr>
              <a:defRPr sz="2800">
                <a:solidFill>
                  <a:srgbClr val="005FAA"/>
                </a:solidFill>
                <a:latin typeface="Arial" pitchFamily="34" charset="0"/>
              </a:defRPr>
            </a:lvl4pPr>
            <a:lvl5pPr>
              <a:defRPr sz="2800">
                <a:solidFill>
                  <a:srgbClr val="005FAA"/>
                </a:solidFill>
                <a:latin typeface="Arial" pitchFamily="34" charset="0"/>
              </a:defRPr>
            </a:lvl5pPr>
            <a:lvl6pPr marL="457200" fontAlgn="base">
              <a:spcBef>
                <a:spcPct val="0"/>
              </a:spcBef>
              <a:spcAft>
                <a:spcPct val="0"/>
              </a:spcAft>
              <a:defRPr sz="2800">
                <a:solidFill>
                  <a:srgbClr val="005FAA"/>
                </a:solidFill>
                <a:latin typeface="Arial" pitchFamily="34" charset="0"/>
                <a:cs typeface="Arial" pitchFamily="34" charset="0"/>
              </a:defRPr>
            </a:lvl6pPr>
            <a:lvl7pPr marL="914400" fontAlgn="base">
              <a:spcBef>
                <a:spcPct val="0"/>
              </a:spcBef>
              <a:spcAft>
                <a:spcPct val="0"/>
              </a:spcAft>
              <a:defRPr sz="2800">
                <a:solidFill>
                  <a:srgbClr val="005FAA"/>
                </a:solidFill>
                <a:latin typeface="Arial" pitchFamily="34" charset="0"/>
                <a:cs typeface="Arial" pitchFamily="34" charset="0"/>
              </a:defRPr>
            </a:lvl7pPr>
            <a:lvl8pPr marL="1371600" fontAlgn="base">
              <a:spcBef>
                <a:spcPct val="0"/>
              </a:spcBef>
              <a:spcAft>
                <a:spcPct val="0"/>
              </a:spcAft>
              <a:defRPr sz="2800">
                <a:solidFill>
                  <a:srgbClr val="005FAA"/>
                </a:solidFill>
                <a:latin typeface="Arial" pitchFamily="34" charset="0"/>
                <a:cs typeface="Arial" pitchFamily="34" charset="0"/>
              </a:defRPr>
            </a:lvl8pPr>
            <a:lvl9pPr marL="1828800" fontAlgn="base">
              <a:spcBef>
                <a:spcPct val="0"/>
              </a:spcBef>
              <a:spcAft>
                <a:spcPct val="0"/>
              </a:spcAft>
              <a:defRPr sz="2800">
                <a:solidFill>
                  <a:srgbClr val="005FAA"/>
                </a:solidFill>
                <a:latin typeface="Arial" pitchFamily="34" charset="0"/>
                <a:cs typeface="Arial" pitchFamily="34" charset="0"/>
              </a:defRPr>
            </a:lvl9pPr>
          </a:lstStyle>
          <a:p>
            <a:r>
              <a:rPr lang="en-US" altLang="ja-JP" sz="2400" u="none" dirty="0"/>
              <a:t>A Global, Coordinated, Comprehensive and Sustained System of Observing Systems</a:t>
            </a:r>
          </a:p>
          <a:p>
            <a:endParaRPr lang="en-US" sz="2400" u="none" dirty="0"/>
          </a:p>
        </p:txBody>
      </p:sp>
      <p:sp>
        <p:nvSpPr>
          <p:cNvPr id="79877" name="TextBox 3"/>
          <p:cNvSpPr txBox="1">
            <a:spLocks noChangeArrowheads="1"/>
          </p:cNvSpPr>
          <p:nvPr/>
        </p:nvSpPr>
        <p:spPr bwMode="auto">
          <a:xfrm>
            <a:off x="5040313" y="3257550"/>
            <a:ext cx="1055687" cy="400050"/>
          </a:xfrm>
          <a:prstGeom prst="rect">
            <a:avLst/>
          </a:prstGeom>
          <a:noFill/>
          <a:ln w="9525">
            <a:noFill/>
            <a:miter lim="800000"/>
            <a:headEnd/>
            <a:tailEnd/>
          </a:ln>
        </p:spPr>
        <p:txBody>
          <a:bodyPr wrap="none">
            <a:spAutoFit/>
          </a:bodyPr>
          <a:lstStyle/>
          <a:p>
            <a:pPr algn="ctr" eaLnBrk="1" hangingPunct="1"/>
            <a:r>
              <a:rPr lang="en-US" u="none">
                <a:solidFill>
                  <a:srgbClr val="3595B7"/>
                </a:solidFill>
                <a:ea typeface="ＭＳ Ｐゴシック" pitchFamily="34" charset="-128"/>
                <a:cs typeface="Arial" charset="0"/>
              </a:rPr>
              <a:t>GEOSS</a:t>
            </a:r>
          </a:p>
        </p:txBody>
      </p:sp>
      <p:sp>
        <p:nvSpPr>
          <p:cNvPr id="8" name="Rectangle 2"/>
          <p:cNvSpPr txBox="1">
            <a:spLocks noChangeArrowheads="1"/>
          </p:cNvSpPr>
          <p:nvPr/>
        </p:nvSpPr>
        <p:spPr bwMode="auto">
          <a:xfrm>
            <a:off x="0" y="3048000"/>
            <a:ext cx="4876800" cy="1752600"/>
          </a:xfrm>
          <a:prstGeom prst="rect">
            <a:avLst/>
          </a:prstGeom>
          <a:solidFill>
            <a:schemeClr val="bg1"/>
          </a:solidFill>
          <a:ln>
            <a:noFill/>
          </a:ln>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nSpc>
                <a:spcPct val="80000"/>
              </a:lnSpc>
              <a:spcBef>
                <a:spcPct val="20000"/>
              </a:spcBef>
              <a:buClr>
                <a:srgbClr val="005FAA"/>
              </a:buClr>
              <a:buFontTx/>
              <a:buNone/>
              <a:defRPr kumimoji="1" sz="2800">
                <a:solidFill>
                  <a:srgbClr val="005FAA"/>
                </a:solidFill>
                <a:latin typeface="Arial" charset="0"/>
                <a:cs typeface="Arial" charset="0"/>
              </a:defRPr>
            </a:lvl1pPr>
            <a:lvl2pPr marL="742950" indent="-285750">
              <a:spcBef>
                <a:spcPct val="20000"/>
              </a:spcBef>
              <a:buChar char="–"/>
              <a:defRPr kumimoji="1" sz="2400">
                <a:solidFill>
                  <a:srgbClr val="0070C0"/>
                </a:solidFill>
                <a:latin typeface="Arial Narrow" panose="020B0606020202030204" pitchFamily="34" charset="0"/>
                <a:cs typeface="Arial Narrow" panose="020B0606020202030204" pitchFamily="34" charset="0"/>
              </a:defRPr>
            </a:lvl2pPr>
            <a:lvl3pPr marL="1143000" indent="-228600">
              <a:spcBef>
                <a:spcPct val="20000"/>
              </a:spcBef>
              <a:buChar char="•"/>
              <a:defRPr kumimoji="1" i="1">
                <a:solidFill>
                  <a:srgbClr val="0070C0"/>
                </a:solidFill>
                <a:latin typeface="Arial Narrow" panose="020B0606020202030204" pitchFamily="34" charset="0"/>
                <a:cs typeface="Arial Narrow" panose="020B0606020202030204" pitchFamily="34" charset="0"/>
              </a:defRPr>
            </a:lvl3pPr>
            <a:lvl4pPr marL="1600200" indent="-228600">
              <a:spcBef>
                <a:spcPct val="20000"/>
              </a:spcBef>
              <a:buChar char="–"/>
              <a:defRPr kumimoji="1" sz="1800">
                <a:solidFill>
                  <a:srgbClr val="0070C0"/>
                </a:solidFill>
                <a:latin typeface="Arial Narrow" panose="020B0606020202030204" pitchFamily="34" charset="0"/>
                <a:cs typeface="Arial Narrow" panose="020B0606020202030204" pitchFamily="34" charset="0"/>
              </a:defRPr>
            </a:lvl4pPr>
            <a:lvl5pPr marL="2057400" indent="-228600">
              <a:spcBef>
                <a:spcPct val="20000"/>
              </a:spcBef>
              <a:buChar char="»"/>
              <a:defRPr kumimoji="1" sz="1800">
                <a:solidFill>
                  <a:srgbClr val="0070C0"/>
                </a:solidFill>
                <a:latin typeface="Arial Narrow" panose="020B0606020202030204" pitchFamily="34" charset="0"/>
                <a:cs typeface="Arial Narrow" panose="020B0606020202030204" pitchFamily="34" charset="0"/>
              </a:defRPr>
            </a:lvl5pPr>
            <a:lvl6pPr marL="2514600" indent="-228600" fontAlgn="base">
              <a:spcBef>
                <a:spcPct val="20000"/>
              </a:spcBef>
              <a:spcAft>
                <a:spcPct val="0"/>
              </a:spcAft>
              <a:buChar char="»"/>
              <a:defRPr sz="2400">
                <a:solidFill>
                  <a:schemeClr val="tx1"/>
                </a:solidFill>
                <a:latin typeface="+mn-lt"/>
                <a:cs typeface="+mn-cs"/>
              </a:defRPr>
            </a:lvl6pPr>
            <a:lvl7pPr marL="2971800" indent="-228600" fontAlgn="base">
              <a:spcBef>
                <a:spcPct val="20000"/>
              </a:spcBef>
              <a:spcAft>
                <a:spcPct val="0"/>
              </a:spcAft>
              <a:buChar char="»"/>
              <a:defRPr sz="2400">
                <a:solidFill>
                  <a:schemeClr val="tx1"/>
                </a:solidFill>
                <a:latin typeface="+mn-lt"/>
                <a:cs typeface="+mn-cs"/>
              </a:defRPr>
            </a:lvl7pPr>
            <a:lvl8pPr marL="3429000" indent="-228600" fontAlgn="base">
              <a:spcBef>
                <a:spcPct val="20000"/>
              </a:spcBef>
              <a:spcAft>
                <a:spcPct val="0"/>
              </a:spcAft>
              <a:buChar char="»"/>
              <a:defRPr sz="2400">
                <a:solidFill>
                  <a:schemeClr val="tx1"/>
                </a:solidFill>
                <a:latin typeface="+mn-lt"/>
                <a:cs typeface="+mn-cs"/>
              </a:defRPr>
            </a:lvl8pPr>
            <a:lvl9pPr marL="3886200" indent="-228600" fontAlgn="base">
              <a:spcBef>
                <a:spcPct val="20000"/>
              </a:spcBef>
              <a:spcAft>
                <a:spcPct val="0"/>
              </a:spcAft>
              <a:buChar char="»"/>
              <a:defRPr sz="2400">
                <a:solidFill>
                  <a:schemeClr val="tx1"/>
                </a:solidFill>
                <a:latin typeface="+mn-lt"/>
                <a:cs typeface="+mn-cs"/>
              </a:defRPr>
            </a:lvl9pPr>
          </a:lstStyle>
          <a:p>
            <a:r>
              <a:rPr lang="en-US" sz="2000" u="none" dirty="0" smtClean="0"/>
              <a:t>4 Cross-Cutting Tasks</a:t>
            </a:r>
            <a:r>
              <a:rPr lang="en-US" sz="2000" b="0" u="none" dirty="0" smtClean="0"/>
              <a:t>:</a:t>
            </a:r>
          </a:p>
          <a:p>
            <a:pPr marL="457200" indent="-457200">
              <a:buFont typeface="Arial"/>
              <a:buChar char="•"/>
            </a:pPr>
            <a:r>
              <a:rPr lang="en-US" sz="2000" b="0" u="none" dirty="0"/>
              <a:t>Data and </a:t>
            </a:r>
            <a:r>
              <a:rPr lang="en-US" sz="2000" b="0" u="none" dirty="0" smtClean="0"/>
              <a:t>Architecture (Infrastructure)</a:t>
            </a:r>
            <a:endParaRPr lang="en-US" sz="2000" b="0" u="none" dirty="0"/>
          </a:p>
          <a:p>
            <a:pPr marL="457200" indent="-457200">
              <a:buFont typeface="Arial"/>
              <a:buChar char="•"/>
            </a:pPr>
            <a:r>
              <a:rPr lang="en-US" sz="2000" b="0" u="none" dirty="0" smtClean="0"/>
              <a:t>User engagement</a:t>
            </a:r>
            <a:endParaRPr lang="en-US" sz="2000" b="0" u="none" dirty="0"/>
          </a:p>
          <a:p>
            <a:pPr marL="457200" indent="-457200">
              <a:buFont typeface="Arial"/>
              <a:buChar char="•"/>
            </a:pPr>
            <a:r>
              <a:rPr lang="en-US" sz="2000" u="none" dirty="0" smtClean="0"/>
              <a:t>Capacity Building</a:t>
            </a:r>
          </a:p>
          <a:p>
            <a:pPr marL="457200" indent="-457200">
              <a:buFont typeface="Arial"/>
              <a:buChar char="•"/>
            </a:pPr>
            <a:r>
              <a:rPr lang="en-US" sz="2000" b="0" u="none" dirty="0" smtClean="0"/>
              <a:t>Science and Technology</a:t>
            </a:r>
          </a:p>
        </p:txBody>
      </p:sp>
    </p:spTree>
    <p:extLst>
      <p:ext uri="{BB962C8B-B14F-4D97-AF65-F5344CB8AC3E}">
        <p14:creationId xmlns:p14="http://schemas.microsoft.com/office/powerpoint/2010/main" val="20797802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836612"/>
            <a:ext cx="9144000" cy="61118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ZA" sz="3600" dirty="0">
                <a:latin typeface="Arial" charset="0"/>
                <a:cs typeface="Arial" charset="0"/>
              </a:rPr>
              <a:t>GEO Capacity Building Strategy </a:t>
            </a:r>
            <a:r>
              <a:rPr lang="en-ZA" sz="1800" dirty="0" smtClean="0">
                <a:latin typeface="Arial" charset="0"/>
                <a:cs typeface="Arial" charset="0"/>
              </a:rPr>
              <a:t>(</a:t>
            </a:r>
            <a:r>
              <a:rPr lang="en-ZA" sz="1800" dirty="0">
                <a:latin typeface="Arial" charset="0"/>
                <a:cs typeface="Arial" charset="0"/>
              </a:rPr>
              <a:t>GEOIII, 2006) </a:t>
            </a:r>
            <a:endParaRPr lang="es-ES" sz="1800" dirty="0">
              <a:latin typeface="Arial" charset="0"/>
              <a:cs typeface="Arial" charset="0"/>
            </a:endParaRPr>
          </a:p>
        </p:txBody>
      </p:sp>
      <p:sp>
        <p:nvSpPr>
          <p:cNvPr id="22531" name="Rectangle 3"/>
          <p:cNvSpPr>
            <a:spLocks noGrp="1" noChangeArrowheads="1"/>
          </p:cNvSpPr>
          <p:nvPr>
            <p:ph type="body" idx="1"/>
          </p:nvPr>
        </p:nvSpPr>
        <p:spPr>
          <a:xfrm>
            <a:off x="1420873" y="2057400"/>
            <a:ext cx="7727950" cy="4387850"/>
          </a:xfrm>
        </p:spPr>
        <p:txBody>
          <a:bodyPr/>
          <a:lstStyle/>
          <a:p>
            <a:pPr>
              <a:lnSpc>
                <a:spcPct val="80000"/>
              </a:lnSpc>
              <a:buFontTx/>
              <a:buNone/>
              <a:defRPr/>
            </a:pPr>
            <a:r>
              <a:rPr lang="es-ES" altLang="en-US" sz="2200" b="0" dirty="0" smtClean="0"/>
              <a:t>	</a:t>
            </a:r>
            <a:r>
              <a:rPr lang="es-ES" altLang="en-US" sz="2200" b="0" dirty="0" err="1" smtClean="0"/>
              <a:t>An</a:t>
            </a:r>
            <a:r>
              <a:rPr lang="es-ES" altLang="en-US" sz="2200" b="0" dirty="0" smtClean="0"/>
              <a:t> </a:t>
            </a:r>
            <a:r>
              <a:rPr lang="es-ES" altLang="en-US" sz="2200" b="0" dirty="0" err="1" smtClean="0"/>
              <a:t>approach</a:t>
            </a:r>
            <a:r>
              <a:rPr lang="es-ES" altLang="en-US" sz="2200" b="0" dirty="0" smtClean="0"/>
              <a:t> </a:t>
            </a:r>
            <a:r>
              <a:rPr lang="es-ES" altLang="en-US" sz="2200" b="0" dirty="0" err="1" smtClean="0"/>
              <a:t>based</a:t>
            </a:r>
            <a:r>
              <a:rPr lang="es-ES" altLang="en-US" sz="2200" b="0" dirty="0" smtClean="0"/>
              <a:t> in </a:t>
            </a:r>
            <a:r>
              <a:rPr lang="es-ES" altLang="en-US" sz="2200" b="0" dirty="0" err="1" smtClean="0"/>
              <a:t>three</a:t>
            </a:r>
            <a:r>
              <a:rPr lang="es-ES" altLang="en-US" sz="2200" b="0" dirty="0" smtClean="0"/>
              <a:t> </a:t>
            </a:r>
            <a:r>
              <a:rPr lang="es-ES" altLang="en-US" sz="2200" b="0" dirty="0" err="1" smtClean="0"/>
              <a:t>complementary</a:t>
            </a:r>
            <a:r>
              <a:rPr lang="es-ES" altLang="en-US" sz="2200" b="0" dirty="0" smtClean="0"/>
              <a:t> and </a:t>
            </a:r>
            <a:r>
              <a:rPr lang="es-ES" altLang="en-US" sz="2200" b="0" dirty="0" err="1" smtClean="0"/>
              <a:t>needed</a:t>
            </a:r>
            <a:r>
              <a:rPr lang="es-ES" altLang="en-US" sz="2200" b="0" dirty="0" smtClean="0"/>
              <a:t> </a:t>
            </a:r>
            <a:r>
              <a:rPr lang="es-ES" altLang="en-US" sz="2200" b="0" dirty="0" err="1" smtClean="0"/>
              <a:t>elements</a:t>
            </a:r>
            <a:r>
              <a:rPr lang="es-ES" altLang="en-US" sz="2200" b="0" dirty="0" smtClean="0"/>
              <a:t>:</a:t>
            </a:r>
          </a:p>
          <a:p>
            <a:pPr>
              <a:lnSpc>
                <a:spcPct val="80000"/>
              </a:lnSpc>
              <a:buFontTx/>
              <a:buNone/>
              <a:defRPr/>
            </a:pPr>
            <a:endParaRPr lang="es-ES" altLang="en-US" sz="2200" b="0" dirty="0" smtClean="0"/>
          </a:p>
          <a:p>
            <a:pPr>
              <a:lnSpc>
                <a:spcPct val="80000"/>
              </a:lnSpc>
              <a:defRPr/>
            </a:pPr>
            <a:r>
              <a:rPr lang="es-ES" altLang="en-US" sz="2200" b="0" dirty="0" err="1" smtClean="0">
                <a:effectLst>
                  <a:outerShdw blurRad="38100" dist="38100" dir="2700000" algn="tl">
                    <a:srgbClr val="C0C0C0"/>
                  </a:outerShdw>
                </a:effectLst>
              </a:rPr>
              <a:t>Infrastructure</a:t>
            </a:r>
            <a:r>
              <a:rPr lang="es-ES" altLang="en-US" sz="2200" b="0" dirty="0" smtClean="0">
                <a:effectLst>
                  <a:outerShdw blurRad="38100" dist="38100" dir="2700000" algn="tl">
                    <a:srgbClr val="C0C0C0"/>
                  </a:outerShdw>
                </a:effectLst>
              </a:rPr>
              <a:t> CB:</a:t>
            </a:r>
            <a:r>
              <a:rPr lang="es-ES" altLang="en-US" sz="2200" b="0" dirty="0" smtClean="0"/>
              <a:t>  </a:t>
            </a:r>
            <a:r>
              <a:rPr lang="en-GB" altLang="zh-CN" sz="2200" b="0" dirty="0" smtClean="0">
                <a:ea typeface="SimSun" pitchFamily="2" charset="-122"/>
              </a:rPr>
              <a:t>hardware, software and other technology required to develop, access and use EO…</a:t>
            </a:r>
          </a:p>
          <a:p>
            <a:pPr>
              <a:lnSpc>
                <a:spcPct val="80000"/>
              </a:lnSpc>
              <a:defRPr/>
            </a:pPr>
            <a:endParaRPr lang="en-ZA" altLang="en-US" sz="2200" b="0" dirty="0" smtClean="0"/>
          </a:p>
          <a:p>
            <a:pPr>
              <a:lnSpc>
                <a:spcPct val="80000"/>
              </a:lnSpc>
              <a:defRPr/>
            </a:pPr>
            <a:r>
              <a:rPr lang="es-ES" altLang="en-US" sz="2200" b="0" dirty="0" err="1" smtClean="0">
                <a:effectLst>
                  <a:outerShdw blurRad="38100" dist="38100" dir="2700000" algn="tl">
                    <a:srgbClr val="C0C0C0"/>
                  </a:outerShdw>
                </a:effectLst>
              </a:rPr>
              <a:t>Individuals</a:t>
            </a:r>
            <a:r>
              <a:rPr lang="es-ES" altLang="en-US" sz="2200" b="0" dirty="0" smtClean="0">
                <a:effectLst>
                  <a:outerShdw blurRad="38100" dist="38100" dir="2700000" algn="tl">
                    <a:srgbClr val="C0C0C0"/>
                  </a:outerShdw>
                </a:effectLst>
              </a:rPr>
              <a:t> (Human) CB:</a:t>
            </a:r>
            <a:r>
              <a:rPr lang="es-ES" altLang="en-US" sz="2200" b="0" dirty="0" smtClean="0"/>
              <a:t> </a:t>
            </a:r>
            <a:r>
              <a:rPr lang="en-GB" altLang="zh-CN" sz="2200" b="0" dirty="0" smtClean="0">
                <a:ea typeface="SimSun" pitchFamily="2" charset="-122"/>
              </a:rPr>
              <a:t>education and training of individuals to be aware of, access, use and develop EO…</a:t>
            </a:r>
          </a:p>
          <a:p>
            <a:pPr>
              <a:lnSpc>
                <a:spcPct val="80000"/>
              </a:lnSpc>
              <a:defRPr/>
            </a:pPr>
            <a:endParaRPr lang="es-ES" altLang="en-US" sz="2200" b="0" dirty="0" smtClean="0"/>
          </a:p>
          <a:p>
            <a:pPr>
              <a:lnSpc>
                <a:spcPct val="80000"/>
              </a:lnSpc>
              <a:defRPr/>
            </a:pPr>
            <a:r>
              <a:rPr lang="es-ES" altLang="en-US" sz="2200" b="0" dirty="0" err="1" smtClean="0">
                <a:effectLst>
                  <a:outerShdw blurRad="38100" dist="38100" dir="2700000" algn="tl">
                    <a:srgbClr val="C0C0C0"/>
                  </a:outerShdw>
                </a:effectLst>
              </a:rPr>
              <a:t>Institutional</a:t>
            </a:r>
            <a:r>
              <a:rPr lang="es-ES" altLang="en-US" sz="2200" b="0" dirty="0" smtClean="0">
                <a:effectLst>
                  <a:outerShdw blurRad="38100" dist="38100" dir="2700000" algn="tl">
                    <a:srgbClr val="C0C0C0"/>
                  </a:outerShdw>
                </a:effectLst>
              </a:rPr>
              <a:t> CB:</a:t>
            </a:r>
            <a:r>
              <a:rPr lang="es-ES" altLang="en-US" sz="2200" b="0" dirty="0" smtClean="0"/>
              <a:t> </a:t>
            </a:r>
            <a:r>
              <a:rPr lang="en-GB" altLang="zh-CN" sz="2200" b="0" dirty="0" smtClean="0">
                <a:ea typeface="SimSun" pitchFamily="2" charset="-122"/>
              </a:rPr>
              <a:t>building policies, programs &amp; organizational structures in governments and organizations to enhance the understanding of the value of EO…</a:t>
            </a:r>
          </a:p>
          <a:p>
            <a:pPr>
              <a:lnSpc>
                <a:spcPct val="80000"/>
              </a:lnSpc>
              <a:defRPr/>
            </a:pPr>
            <a:endParaRPr lang="en-GB" altLang="zh-CN" sz="2200" b="0" dirty="0" smtClean="0">
              <a:ea typeface="SimSun" pitchFamily="2" charset="-122"/>
            </a:endParaRPr>
          </a:p>
          <a:p>
            <a:pPr algn="ctr">
              <a:lnSpc>
                <a:spcPct val="80000"/>
              </a:lnSpc>
              <a:buFontTx/>
              <a:buNone/>
              <a:defRPr/>
            </a:pPr>
            <a:r>
              <a:rPr lang="en-GB" altLang="zh-CN" sz="2200" b="0" dirty="0" smtClean="0">
                <a:ea typeface="SimSun" pitchFamily="2" charset="-122"/>
              </a:rPr>
              <a:t>…data and products.  </a:t>
            </a:r>
          </a:p>
          <a:p>
            <a:pPr>
              <a:lnSpc>
                <a:spcPct val="80000"/>
              </a:lnSpc>
              <a:defRPr/>
            </a:pPr>
            <a:endParaRPr lang="es-ES" altLang="en-US" sz="2200" b="0" dirty="0" smtClean="0"/>
          </a:p>
        </p:txBody>
      </p:sp>
      <p:sp>
        <p:nvSpPr>
          <p:cNvPr id="4100" name="Text Box 4"/>
          <p:cNvSpPr txBox="1">
            <a:spLocks noChangeArrowheads="1"/>
          </p:cNvSpPr>
          <p:nvPr/>
        </p:nvSpPr>
        <p:spPr bwMode="auto">
          <a:xfrm>
            <a:off x="152400" y="2468563"/>
            <a:ext cx="1600200"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000" b="1" u="sng">
                <a:solidFill>
                  <a:schemeClr val="tx2"/>
                </a:solidFill>
                <a:latin typeface="Tahoma" pitchFamily="34" charset="0"/>
                <a:ea typeface="MS PGothic" pitchFamily="34" charset="-128"/>
              </a:defRPr>
            </a:lvl1pPr>
            <a:lvl2pPr marL="742950" indent="-285750" eaLnBrk="0" hangingPunct="0">
              <a:defRPr sz="2000" b="1" u="sng">
                <a:solidFill>
                  <a:schemeClr val="tx2"/>
                </a:solidFill>
                <a:latin typeface="Tahoma" pitchFamily="34" charset="0"/>
                <a:ea typeface="MS PGothic" pitchFamily="34" charset="-128"/>
              </a:defRPr>
            </a:lvl2pPr>
            <a:lvl3pPr marL="1143000" indent="-228600" eaLnBrk="0" hangingPunct="0">
              <a:defRPr sz="2000" b="1" u="sng">
                <a:solidFill>
                  <a:schemeClr val="tx2"/>
                </a:solidFill>
                <a:latin typeface="Tahoma" pitchFamily="34" charset="0"/>
                <a:ea typeface="MS PGothic" pitchFamily="34" charset="-128"/>
              </a:defRPr>
            </a:lvl3pPr>
            <a:lvl4pPr marL="1600200" indent="-228600" eaLnBrk="0" hangingPunct="0">
              <a:defRPr sz="2000" b="1" u="sng">
                <a:solidFill>
                  <a:schemeClr val="tx2"/>
                </a:solidFill>
                <a:latin typeface="Tahoma" pitchFamily="34" charset="0"/>
                <a:ea typeface="MS PGothic" pitchFamily="34" charset="-128"/>
              </a:defRPr>
            </a:lvl4pPr>
            <a:lvl5pPr marL="2057400" indent="-228600" eaLnBrk="0" hangingPunct="0">
              <a:defRPr sz="2000" b="1" u="sng">
                <a:solidFill>
                  <a:schemeClr val="tx2"/>
                </a:solidFill>
                <a:latin typeface="Tahoma" pitchFamily="34" charset="0"/>
                <a:ea typeface="MS PGothic" pitchFamily="34" charset="-128"/>
              </a:defRPr>
            </a:lvl5pPr>
            <a:lvl6pPr marL="2514600" indent="-228600" algn="ctr" eaLnBrk="0" fontAlgn="base" hangingPunct="0">
              <a:spcBef>
                <a:spcPct val="0"/>
              </a:spcBef>
              <a:spcAft>
                <a:spcPct val="0"/>
              </a:spcAft>
              <a:defRPr sz="2000" b="1" u="sng">
                <a:solidFill>
                  <a:schemeClr val="tx2"/>
                </a:solidFill>
                <a:latin typeface="Tahoma" pitchFamily="34" charset="0"/>
                <a:ea typeface="MS PGothic" pitchFamily="34" charset="-128"/>
              </a:defRPr>
            </a:lvl6pPr>
            <a:lvl7pPr marL="2971800" indent="-228600" algn="ctr" eaLnBrk="0" fontAlgn="base" hangingPunct="0">
              <a:spcBef>
                <a:spcPct val="0"/>
              </a:spcBef>
              <a:spcAft>
                <a:spcPct val="0"/>
              </a:spcAft>
              <a:defRPr sz="2000" b="1" u="sng">
                <a:solidFill>
                  <a:schemeClr val="tx2"/>
                </a:solidFill>
                <a:latin typeface="Tahoma" pitchFamily="34" charset="0"/>
                <a:ea typeface="MS PGothic" pitchFamily="34" charset="-128"/>
              </a:defRPr>
            </a:lvl7pPr>
            <a:lvl8pPr marL="3429000" indent="-228600" algn="ctr" eaLnBrk="0" fontAlgn="base" hangingPunct="0">
              <a:spcBef>
                <a:spcPct val="0"/>
              </a:spcBef>
              <a:spcAft>
                <a:spcPct val="0"/>
              </a:spcAft>
              <a:defRPr sz="2000" b="1" u="sng">
                <a:solidFill>
                  <a:schemeClr val="tx2"/>
                </a:solidFill>
                <a:latin typeface="Tahoma" pitchFamily="34" charset="0"/>
                <a:ea typeface="MS PGothic" pitchFamily="34" charset="-128"/>
              </a:defRPr>
            </a:lvl8pPr>
            <a:lvl9pPr marL="3886200" indent="-228600" algn="ctr" eaLnBrk="0" fontAlgn="base" hangingPunct="0">
              <a:spcBef>
                <a:spcPct val="0"/>
              </a:spcBef>
              <a:spcAft>
                <a:spcPct val="0"/>
              </a:spcAft>
              <a:defRPr sz="2000" b="1" u="sng">
                <a:solidFill>
                  <a:schemeClr val="tx2"/>
                </a:solidFill>
                <a:latin typeface="Tahoma" pitchFamily="34" charset="0"/>
                <a:ea typeface="MS PGothic" pitchFamily="34" charset="-128"/>
              </a:defRPr>
            </a:lvl9pPr>
          </a:lstStyle>
          <a:p>
            <a:pPr algn="l" eaLnBrk="1" hangingPunct="1">
              <a:spcBef>
                <a:spcPct val="50000"/>
              </a:spcBef>
              <a:defRPr/>
            </a:pPr>
            <a:r>
              <a:rPr lang="es-ES" altLang="en-US" sz="14200" u="none" smtClean="0">
                <a:solidFill>
                  <a:srgbClr val="6EAAB4"/>
                </a:solidFill>
                <a:latin typeface="Times New Roman" pitchFamily="18" charset="0"/>
              </a:rPr>
              <a:t>I</a:t>
            </a:r>
            <a:r>
              <a:rPr lang="en-US" altLang="en-US" sz="14200" u="none" smtClean="0">
                <a:solidFill>
                  <a:srgbClr val="6EAAB4"/>
                </a:solidFill>
                <a:latin typeface="Times New Roman" pitchFamily="18" charset="0"/>
                <a:cs typeface="Times New Roman" pitchFamily="18" charset="0"/>
              </a:rPr>
              <a:t>³</a:t>
            </a:r>
          </a:p>
        </p:txBody>
      </p:sp>
    </p:spTree>
    <p:extLst>
      <p:ext uri="{BB962C8B-B14F-4D97-AF65-F5344CB8AC3E}">
        <p14:creationId xmlns:p14="http://schemas.microsoft.com/office/powerpoint/2010/main" val="14086261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71488" y="452438"/>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s-ES" sz="3600" dirty="0" err="1">
                <a:latin typeface="Arial" charset="0"/>
                <a:cs typeface="Arial" charset="0"/>
              </a:rPr>
              <a:t>Objectives</a:t>
            </a:r>
            <a:endParaRPr lang="es-ES" sz="3600" dirty="0">
              <a:latin typeface="Arial" charset="0"/>
              <a:cs typeface="Arial" charset="0"/>
            </a:endParaRPr>
          </a:p>
        </p:txBody>
      </p:sp>
      <p:sp>
        <p:nvSpPr>
          <p:cNvPr id="5123" name="Rectangle 3"/>
          <p:cNvSpPr>
            <a:spLocks noGrp="1" noChangeArrowheads="1"/>
          </p:cNvSpPr>
          <p:nvPr>
            <p:ph type="body" idx="1"/>
          </p:nvPr>
        </p:nvSpPr>
        <p:spPr>
          <a:xfrm>
            <a:off x="533400" y="1706563"/>
            <a:ext cx="8426450" cy="4767262"/>
          </a:xfrm>
        </p:spPr>
        <p:txBody>
          <a:bodyPr/>
          <a:lstStyle/>
          <a:p>
            <a:pPr marL="457200" indent="-457200">
              <a:lnSpc>
                <a:spcPct val="80000"/>
              </a:lnSpc>
              <a:defRPr/>
            </a:pPr>
            <a:r>
              <a:rPr lang="es-ES" sz="2200" b="0" dirty="0" err="1">
                <a:ea typeface="ＭＳ Ｐゴシック" charset="0"/>
              </a:rPr>
              <a:t>Identify</a:t>
            </a:r>
            <a:r>
              <a:rPr lang="es-ES" sz="2200" b="0" dirty="0">
                <a:ea typeface="ＭＳ Ｐゴシック" charset="0"/>
              </a:rPr>
              <a:t>, </a:t>
            </a:r>
            <a:r>
              <a:rPr lang="es-ES" sz="2200" b="0" dirty="0" err="1">
                <a:ea typeface="ＭＳ Ｐゴシック" charset="0"/>
              </a:rPr>
              <a:t>coordinate</a:t>
            </a:r>
            <a:r>
              <a:rPr lang="es-ES" sz="2200" b="0" dirty="0">
                <a:ea typeface="ＭＳ Ｐゴシック" charset="0"/>
              </a:rPr>
              <a:t> and </a:t>
            </a:r>
            <a:r>
              <a:rPr lang="es-ES" sz="2200" dirty="0" err="1">
                <a:ea typeface="ＭＳ Ｐゴシック" charset="0"/>
              </a:rPr>
              <a:t>build</a:t>
            </a:r>
            <a:r>
              <a:rPr lang="es-ES" sz="2200" dirty="0">
                <a:ea typeface="ＭＳ Ｐゴシック" charset="0"/>
              </a:rPr>
              <a:t> </a:t>
            </a:r>
            <a:r>
              <a:rPr lang="es-ES" sz="2200" dirty="0" err="1">
                <a:ea typeface="ＭＳ Ｐゴシック" charset="0"/>
              </a:rPr>
              <a:t>synergies</a:t>
            </a:r>
            <a:r>
              <a:rPr lang="es-ES" sz="2200" dirty="0">
                <a:ea typeface="ＭＳ Ｐゴシック" charset="0"/>
              </a:rPr>
              <a:t> </a:t>
            </a:r>
            <a:r>
              <a:rPr lang="es-ES" sz="2200" b="0" dirty="0" err="1">
                <a:ea typeface="ＭＳ Ｐゴシック" charset="0"/>
              </a:rPr>
              <a:t>between</a:t>
            </a:r>
            <a:r>
              <a:rPr lang="es-ES" sz="2200" b="0" dirty="0">
                <a:ea typeface="ＭＳ Ｐゴシック" charset="0"/>
              </a:rPr>
              <a:t> </a:t>
            </a:r>
            <a:r>
              <a:rPr lang="es-ES" sz="2200" b="0" dirty="0" err="1">
                <a:ea typeface="ＭＳ Ｐゴシック" charset="0"/>
              </a:rPr>
              <a:t>existing</a:t>
            </a:r>
            <a:r>
              <a:rPr lang="es-ES" sz="2200" b="0" dirty="0">
                <a:ea typeface="ＭＳ Ｐゴシック" charset="0"/>
              </a:rPr>
              <a:t> and </a:t>
            </a:r>
            <a:r>
              <a:rPr lang="es-ES" sz="2200" b="0" dirty="0" err="1">
                <a:ea typeface="ＭＳ Ｐゴシック" charset="0"/>
              </a:rPr>
              <a:t>future</a:t>
            </a:r>
            <a:r>
              <a:rPr lang="es-ES" sz="2200" b="0" dirty="0">
                <a:ea typeface="ＭＳ Ｐゴシック" charset="0"/>
              </a:rPr>
              <a:t> </a:t>
            </a:r>
            <a:r>
              <a:rPr lang="es-ES" sz="2200" b="0" dirty="0" err="1">
                <a:ea typeface="ＭＳ Ｐゴシック" charset="0"/>
              </a:rPr>
              <a:t>efforts</a:t>
            </a:r>
            <a:r>
              <a:rPr lang="es-ES" sz="2200" b="0" dirty="0">
                <a:ea typeface="ＭＳ Ｐゴシック" charset="0"/>
              </a:rPr>
              <a:t>.</a:t>
            </a:r>
          </a:p>
          <a:p>
            <a:pPr marL="457200" indent="-457200">
              <a:lnSpc>
                <a:spcPct val="80000"/>
              </a:lnSpc>
              <a:defRPr/>
            </a:pPr>
            <a:endParaRPr lang="es-ES" sz="2200" b="0" dirty="0">
              <a:ea typeface="ＭＳ Ｐゴシック" charset="0"/>
            </a:endParaRPr>
          </a:p>
          <a:p>
            <a:pPr marL="457200" indent="-457200">
              <a:lnSpc>
                <a:spcPct val="80000"/>
              </a:lnSpc>
              <a:defRPr/>
            </a:pPr>
            <a:r>
              <a:rPr lang="es-ES" sz="2200" b="0" dirty="0" err="1">
                <a:ea typeface="ＭＳ Ｐゴシック" charset="0"/>
              </a:rPr>
              <a:t>Encourage</a:t>
            </a:r>
            <a:r>
              <a:rPr lang="es-ES" sz="2200" b="0" dirty="0">
                <a:ea typeface="ＭＳ Ｐゴシック" charset="0"/>
              </a:rPr>
              <a:t> &amp; </a:t>
            </a:r>
            <a:r>
              <a:rPr lang="es-ES" sz="2200" b="0" dirty="0" err="1">
                <a:ea typeface="ＭＳ Ｐゴシック" charset="0"/>
              </a:rPr>
              <a:t>enable</a:t>
            </a:r>
            <a:r>
              <a:rPr lang="es-ES" sz="2200" b="0" dirty="0">
                <a:ea typeface="ＭＳ Ｐゴシック" charset="0"/>
              </a:rPr>
              <a:t> </a:t>
            </a:r>
            <a:r>
              <a:rPr lang="es-ES" sz="2200" b="0" dirty="0" err="1">
                <a:ea typeface="ＭＳ Ｐゴシック" charset="0"/>
              </a:rPr>
              <a:t>developing</a:t>
            </a:r>
            <a:r>
              <a:rPr lang="es-ES" sz="2200" b="0" dirty="0">
                <a:ea typeface="ＭＳ Ｐゴシック" charset="0"/>
              </a:rPr>
              <a:t> </a:t>
            </a:r>
            <a:r>
              <a:rPr lang="es-ES" sz="2200" b="0" dirty="0" err="1">
                <a:ea typeface="ＭＳ Ｐゴシック" charset="0"/>
              </a:rPr>
              <a:t>countries</a:t>
            </a:r>
            <a:r>
              <a:rPr lang="es-ES" sz="2200" b="0" dirty="0">
                <a:ea typeface="ＭＳ Ｐゴシック" charset="0"/>
              </a:rPr>
              <a:t> to </a:t>
            </a:r>
            <a:r>
              <a:rPr lang="es-ES" sz="2200" dirty="0" err="1">
                <a:ea typeface="ＭＳ Ｐゴシック" charset="0"/>
              </a:rPr>
              <a:t>identify</a:t>
            </a:r>
            <a:r>
              <a:rPr lang="es-ES" sz="2200" dirty="0">
                <a:ea typeface="ＭＳ Ｐゴシック" charset="0"/>
              </a:rPr>
              <a:t> and </a:t>
            </a:r>
            <a:r>
              <a:rPr lang="es-ES" sz="2200" dirty="0" err="1">
                <a:ea typeface="ＭＳ Ｐゴシック" charset="0"/>
              </a:rPr>
              <a:t>address</a:t>
            </a:r>
            <a:r>
              <a:rPr lang="es-ES" sz="2200" dirty="0">
                <a:ea typeface="ＭＳ Ｐゴシック" charset="0"/>
              </a:rPr>
              <a:t> </a:t>
            </a:r>
            <a:r>
              <a:rPr lang="es-ES" sz="2200" b="0" dirty="0" err="1">
                <a:ea typeface="ＭＳ Ｐゴシック" charset="0"/>
              </a:rPr>
              <a:t>their</a:t>
            </a:r>
            <a:r>
              <a:rPr lang="es-ES" sz="2200" b="0" dirty="0">
                <a:ea typeface="ＭＳ Ｐゴシック" charset="0"/>
              </a:rPr>
              <a:t> CB </a:t>
            </a:r>
            <a:r>
              <a:rPr lang="es-ES" sz="2200" b="0" dirty="0" err="1">
                <a:ea typeface="ＭＳ Ｐゴシック" charset="0"/>
              </a:rPr>
              <a:t>needs</a:t>
            </a:r>
            <a:r>
              <a:rPr lang="es-ES" sz="2200" b="0" dirty="0">
                <a:ea typeface="ＭＳ Ｐゴシック" charset="0"/>
              </a:rPr>
              <a:t>.</a:t>
            </a:r>
          </a:p>
          <a:p>
            <a:pPr marL="457200" indent="-457200">
              <a:lnSpc>
                <a:spcPct val="80000"/>
              </a:lnSpc>
              <a:defRPr/>
            </a:pPr>
            <a:endParaRPr lang="es-ES" sz="2200" b="0" dirty="0">
              <a:ea typeface="ＭＳ Ｐゴシック" charset="0"/>
            </a:endParaRPr>
          </a:p>
          <a:p>
            <a:pPr marL="457200" indent="-457200">
              <a:lnSpc>
                <a:spcPct val="80000"/>
              </a:lnSpc>
              <a:defRPr/>
            </a:pPr>
            <a:r>
              <a:rPr lang="es-ES" sz="2200" dirty="0" err="1">
                <a:ea typeface="ＭＳ Ｐゴシック" charset="0"/>
              </a:rPr>
              <a:t>Enhance</a:t>
            </a:r>
            <a:r>
              <a:rPr lang="es-ES" sz="2200" dirty="0">
                <a:ea typeface="ＭＳ Ｐゴシック" charset="0"/>
              </a:rPr>
              <a:t> </a:t>
            </a:r>
            <a:r>
              <a:rPr lang="es-ES" sz="2200" dirty="0" err="1">
                <a:ea typeface="ＭＳ Ｐゴシック" charset="0"/>
              </a:rPr>
              <a:t>access</a:t>
            </a:r>
            <a:r>
              <a:rPr lang="es-ES" sz="2200" b="0" dirty="0">
                <a:ea typeface="ＭＳ Ｐゴシック" charset="0"/>
              </a:rPr>
              <a:t> to data and </a:t>
            </a:r>
            <a:r>
              <a:rPr lang="es-ES" sz="2200" b="0" dirty="0" err="1">
                <a:ea typeface="ＭＳ Ｐゴシック" charset="0"/>
              </a:rPr>
              <a:t>information</a:t>
            </a:r>
            <a:r>
              <a:rPr lang="es-ES" sz="2200" b="0" dirty="0">
                <a:ea typeface="ＭＳ Ｐゴシック" charset="0"/>
              </a:rPr>
              <a:t>, </a:t>
            </a:r>
            <a:r>
              <a:rPr lang="es-ES" sz="2200" b="0" dirty="0" err="1">
                <a:ea typeface="ＭＳ Ｐゴシック" charset="0"/>
              </a:rPr>
              <a:t>especially</a:t>
            </a:r>
            <a:r>
              <a:rPr lang="es-ES" sz="2200" b="0" dirty="0">
                <a:ea typeface="ＭＳ Ｐゴシック" charset="0"/>
              </a:rPr>
              <a:t> </a:t>
            </a:r>
            <a:r>
              <a:rPr lang="es-ES" sz="2200" b="0" dirty="0" err="1">
                <a:ea typeface="ＭＳ Ｐゴシック" charset="0"/>
              </a:rPr>
              <a:t>on</a:t>
            </a:r>
            <a:r>
              <a:rPr lang="es-ES" sz="2200" b="0" dirty="0">
                <a:ea typeface="ＭＳ Ｐゴシック" charset="0"/>
              </a:rPr>
              <a:t> a real-time and </a:t>
            </a:r>
            <a:r>
              <a:rPr lang="es-ES" sz="2200" b="0" dirty="0" err="1">
                <a:ea typeface="ＭＳ Ｐゴシック" charset="0"/>
              </a:rPr>
              <a:t>near</a:t>
            </a:r>
            <a:r>
              <a:rPr lang="es-ES" sz="2200" b="0" dirty="0">
                <a:ea typeface="ＭＳ Ｐゴシック" charset="0"/>
              </a:rPr>
              <a:t> real-time </a:t>
            </a:r>
            <a:r>
              <a:rPr lang="es-ES" sz="2200" b="0" dirty="0" err="1">
                <a:ea typeface="ＭＳ Ｐゴシック" charset="0"/>
              </a:rPr>
              <a:t>basis</a:t>
            </a:r>
            <a:r>
              <a:rPr lang="es-ES" sz="2200" b="0" dirty="0">
                <a:ea typeface="ＭＳ Ｐゴシック" charset="0"/>
              </a:rPr>
              <a:t>.</a:t>
            </a:r>
          </a:p>
          <a:p>
            <a:pPr marL="457200" indent="-457200">
              <a:lnSpc>
                <a:spcPct val="80000"/>
              </a:lnSpc>
              <a:defRPr/>
            </a:pPr>
            <a:endParaRPr lang="es-ES" sz="2200" b="0" dirty="0">
              <a:ea typeface="ＭＳ Ｐゴシック" charset="0"/>
            </a:endParaRPr>
          </a:p>
          <a:p>
            <a:pPr marL="457200" indent="-457200">
              <a:lnSpc>
                <a:spcPct val="80000"/>
              </a:lnSpc>
              <a:defRPr/>
            </a:pPr>
            <a:r>
              <a:rPr lang="es-ES" sz="2200" b="0" dirty="0" err="1">
                <a:ea typeface="ＭＳ Ｐゴシック" charset="0"/>
              </a:rPr>
              <a:t>Encourage</a:t>
            </a:r>
            <a:r>
              <a:rPr lang="es-ES" sz="2200" b="0" dirty="0">
                <a:ea typeface="ＭＳ Ｐゴシック" charset="0"/>
              </a:rPr>
              <a:t> </a:t>
            </a:r>
            <a:r>
              <a:rPr lang="es-ES" sz="2200" b="0" dirty="0" err="1">
                <a:ea typeface="ＭＳ Ｐゴシック" charset="0"/>
              </a:rPr>
              <a:t>information</a:t>
            </a:r>
            <a:r>
              <a:rPr lang="es-ES" sz="2200" b="0" dirty="0">
                <a:ea typeface="ＭＳ Ｐゴシック" charset="0"/>
              </a:rPr>
              <a:t> and </a:t>
            </a:r>
            <a:r>
              <a:rPr lang="es-ES" sz="2200" b="0" dirty="0" err="1">
                <a:ea typeface="ＭＳ Ｐゴシック" charset="0"/>
              </a:rPr>
              <a:t>infrastructure</a:t>
            </a:r>
            <a:r>
              <a:rPr lang="es-ES" sz="2200" b="0" dirty="0">
                <a:ea typeface="ＭＳ Ｐゴシック" charset="0"/>
              </a:rPr>
              <a:t> </a:t>
            </a:r>
            <a:r>
              <a:rPr lang="es-ES" sz="2200" dirty="0" err="1">
                <a:ea typeface="ＭＳ Ｐゴシック" charset="0"/>
              </a:rPr>
              <a:t>sharing</a:t>
            </a:r>
            <a:r>
              <a:rPr lang="es-ES" sz="2200" b="0" dirty="0">
                <a:ea typeface="ＭＳ Ｐゴシック" charset="0"/>
              </a:rPr>
              <a:t>.</a:t>
            </a:r>
          </a:p>
          <a:p>
            <a:pPr marL="457200" indent="-457200">
              <a:lnSpc>
                <a:spcPct val="80000"/>
              </a:lnSpc>
              <a:defRPr/>
            </a:pPr>
            <a:endParaRPr lang="es-ES" sz="2200" b="0" dirty="0">
              <a:ea typeface="ＭＳ Ｐゴシック" charset="0"/>
            </a:endParaRPr>
          </a:p>
          <a:p>
            <a:pPr marL="457200" indent="-457200">
              <a:lnSpc>
                <a:spcPct val="80000"/>
              </a:lnSpc>
              <a:defRPr/>
            </a:pPr>
            <a:r>
              <a:rPr lang="es-ES" sz="2200" b="0" dirty="0" err="1">
                <a:ea typeface="ＭＳ Ｐゴシック" charset="0"/>
              </a:rPr>
              <a:t>Prioritize</a:t>
            </a:r>
            <a:r>
              <a:rPr lang="es-ES" sz="2200" b="0" dirty="0">
                <a:ea typeface="ＭＳ Ｐゴシック" charset="0"/>
              </a:rPr>
              <a:t> </a:t>
            </a:r>
            <a:r>
              <a:rPr lang="es-ES" sz="2200" b="0" dirty="0" err="1">
                <a:ea typeface="ＭＳ Ｐゴシック" charset="0"/>
              </a:rPr>
              <a:t>the</a:t>
            </a:r>
            <a:r>
              <a:rPr lang="es-ES" sz="2200" b="0" dirty="0">
                <a:ea typeface="ＭＳ Ｐゴシック" charset="0"/>
              </a:rPr>
              <a:t> </a:t>
            </a:r>
            <a:r>
              <a:rPr lang="es-ES" sz="2200" dirty="0" err="1">
                <a:ea typeface="ＭＳ Ｐゴシック" charset="0"/>
              </a:rPr>
              <a:t>inclusion</a:t>
            </a:r>
            <a:r>
              <a:rPr lang="es-ES" sz="2200" dirty="0">
                <a:ea typeface="ＭＳ Ｐゴシック" charset="0"/>
              </a:rPr>
              <a:t> of CB </a:t>
            </a:r>
            <a:r>
              <a:rPr lang="es-ES" sz="2200" b="0" dirty="0">
                <a:ea typeface="ＭＳ Ｐゴシック" charset="0"/>
              </a:rPr>
              <a:t>as a </a:t>
            </a:r>
            <a:r>
              <a:rPr lang="es-ES" sz="2200" b="0" dirty="0" err="1">
                <a:ea typeface="ＭＳ Ｐゴシック" charset="0"/>
              </a:rPr>
              <a:t>component</a:t>
            </a:r>
            <a:r>
              <a:rPr lang="es-ES" sz="2200" b="0" dirty="0">
                <a:ea typeface="ＭＳ Ｐゴシック" charset="0"/>
              </a:rPr>
              <a:t> of </a:t>
            </a:r>
            <a:r>
              <a:rPr lang="es-ES" sz="2200" b="0" dirty="0" err="1">
                <a:ea typeface="ＭＳ Ｐゴシック" charset="0"/>
              </a:rPr>
              <a:t>all</a:t>
            </a:r>
            <a:r>
              <a:rPr lang="es-ES" sz="2200" b="0" dirty="0">
                <a:ea typeface="ＭＳ Ｐゴシック" charset="0"/>
              </a:rPr>
              <a:t> GEO </a:t>
            </a:r>
            <a:r>
              <a:rPr lang="es-ES" sz="2200" b="0" dirty="0" err="1">
                <a:ea typeface="ＭＳ Ｐゴシック" charset="0"/>
              </a:rPr>
              <a:t>societal</a:t>
            </a:r>
            <a:r>
              <a:rPr lang="es-ES" sz="2200" b="0" dirty="0">
                <a:ea typeface="ＭＳ Ｐゴシック" charset="0"/>
              </a:rPr>
              <a:t> </a:t>
            </a:r>
            <a:r>
              <a:rPr lang="es-ES" sz="2200" b="0" dirty="0" err="1">
                <a:ea typeface="ＭＳ Ｐゴシック" charset="0"/>
              </a:rPr>
              <a:t>benefit</a:t>
            </a:r>
            <a:r>
              <a:rPr lang="es-ES" sz="2200" b="0" dirty="0">
                <a:ea typeface="ＭＳ Ｐゴシック" charset="0"/>
              </a:rPr>
              <a:t> and </a:t>
            </a:r>
            <a:r>
              <a:rPr lang="es-ES" sz="2200" b="0" dirty="0" err="1">
                <a:ea typeface="ＭＳ Ｐゴシック" charset="0"/>
              </a:rPr>
              <a:t>transverse</a:t>
            </a:r>
            <a:r>
              <a:rPr lang="es-ES" sz="2200" b="0" dirty="0">
                <a:ea typeface="ＭＳ Ｐゴシック" charset="0"/>
              </a:rPr>
              <a:t> </a:t>
            </a:r>
            <a:r>
              <a:rPr lang="es-ES" sz="2200" b="0" dirty="0" err="1">
                <a:ea typeface="ＭＳ Ｐゴシック" charset="0"/>
              </a:rPr>
              <a:t>areas</a:t>
            </a:r>
            <a:r>
              <a:rPr lang="es-ES" sz="2200" b="0" dirty="0">
                <a:ea typeface="ＭＳ Ｐゴシック" charset="0"/>
              </a:rPr>
              <a:t>.</a:t>
            </a:r>
          </a:p>
          <a:p>
            <a:pPr marL="457200" indent="-457200">
              <a:lnSpc>
                <a:spcPct val="80000"/>
              </a:lnSpc>
              <a:defRPr/>
            </a:pPr>
            <a:endParaRPr lang="es-ES" sz="2200" b="0" dirty="0">
              <a:ea typeface="ＭＳ Ｐゴシック" charset="0"/>
            </a:endParaRPr>
          </a:p>
          <a:p>
            <a:pPr marL="457200" indent="-457200">
              <a:lnSpc>
                <a:spcPct val="80000"/>
              </a:lnSpc>
              <a:defRPr/>
            </a:pPr>
            <a:r>
              <a:rPr lang="es-ES" sz="2200" b="0" dirty="0" err="1">
                <a:ea typeface="ＭＳ Ｐゴシック" charset="0"/>
              </a:rPr>
              <a:t>Facilitate</a:t>
            </a:r>
            <a:r>
              <a:rPr lang="es-ES" sz="2200" b="0" dirty="0">
                <a:ea typeface="ＭＳ Ｐゴシック" charset="0"/>
              </a:rPr>
              <a:t> </a:t>
            </a:r>
            <a:r>
              <a:rPr lang="es-ES" sz="2200" dirty="0" err="1">
                <a:ea typeface="ＭＳ Ｐゴシック" charset="0"/>
              </a:rPr>
              <a:t>coordination</a:t>
            </a:r>
            <a:r>
              <a:rPr lang="es-ES" sz="2200" b="0" dirty="0">
                <a:ea typeface="ＭＳ Ｐゴシック" charset="0"/>
              </a:rPr>
              <a:t> </a:t>
            </a:r>
            <a:r>
              <a:rPr lang="es-ES" sz="2200" b="0" dirty="0" err="1">
                <a:ea typeface="ＭＳ Ｐゴシック" charset="0"/>
              </a:rPr>
              <a:t>among</a:t>
            </a:r>
            <a:r>
              <a:rPr lang="es-ES" sz="2200" b="0" dirty="0">
                <a:ea typeface="ＭＳ Ｐゴシック" charset="0"/>
              </a:rPr>
              <a:t> GEO </a:t>
            </a:r>
            <a:r>
              <a:rPr lang="es-ES" sz="2200" b="0" dirty="0" err="1">
                <a:ea typeface="ＭＳ Ｐゴシック" charset="0"/>
              </a:rPr>
              <a:t>Members</a:t>
            </a:r>
            <a:r>
              <a:rPr lang="es-ES" sz="2200" b="0" dirty="0">
                <a:ea typeface="ＭＳ Ｐゴシック" charset="0"/>
              </a:rPr>
              <a:t> and </a:t>
            </a:r>
            <a:r>
              <a:rPr lang="es-ES" sz="2200" b="0" dirty="0" err="1">
                <a:ea typeface="ＭＳ Ｐゴシック" charset="0"/>
              </a:rPr>
              <a:t>Participating</a:t>
            </a:r>
            <a:r>
              <a:rPr lang="es-ES" sz="2200" b="0" dirty="0">
                <a:ea typeface="ＭＳ Ｐゴシック" charset="0"/>
              </a:rPr>
              <a:t> </a:t>
            </a:r>
            <a:r>
              <a:rPr lang="es-ES" sz="2200" b="0" dirty="0" err="1">
                <a:ea typeface="ＭＳ Ｐゴシック" charset="0"/>
              </a:rPr>
              <a:t>Organizations</a:t>
            </a:r>
            <a:r>
              <a:rPr lang="es-ES" sz="2200" b="0" dirty="0">
                <a:ea typeface="ＭＳ Ｐゴシック" charset="0"/>
              </a:rPr>
              <a:t> as </a:t>
            </a:r>
            <a:r>
              <a:rPr lang="es-ES" sz="2200" b="0" dirty="0" err="1">
                <a:ea typeface="ＭＳ Ｐゴシック" charset="0"/>
              </a:rPr>
              <a:t>they</a:t>
            </a:r>
            <a:r>
              <a:rPr lang="es-ES" sz="2200" b="0" dirty="0">
                <a:ea typeface="ＭＳ Ｐゴシック" charset="0"/>
              </a:rPr>
              <a:t> </a:t>
            </a:r>
            <a:r>
              <a:rPr lang="es-ES" sz="2200" dirty="0" err="1">
                <a:ea typeface="ＭＳ Ｐゴシック" charset="0"/>
              </a:rPr>
              <a:t>seek</a:t>
            </a:r>
            <a:r>
              <a:rPr lang="es-ES" sz="2200" dirty="0">
                <a:ea typeface="ＭＳ Ｐゴシック" charset="0"/>
              </a:rPr>
              <a:t> </a:t>
            </a:r>
            <a:r>
              <a:rPr lang="es-ES" sz="2200" dirty="0" err="1">
                <a:ea typeface="ＭＳ Ｐゴシック" charset="0"/>
              </a:rPr>
              <a:t>further</a:t>
            </a:r>
            <a:r>
              <a:rPr lang="es-ES" sz="2200" dirty="0">
                <a:ea typeface="ＭＳ Ｐゴシック" charset="0"/>
              </a:rPr>
              <a:t> </a:t>
            </a:r>
            <a:r>
              <a:rPr lang="es-ES" sz="2200" dirty="0" err="1">
                <a:ea typeface="ＭＳ Ｐゴシック" charset="0"/>
              </a:rPr>
              <a:t>resources</a:t>
            </a:r>
            <a:r>
              <a:rPr lang="es-ES" sz="2200" dirty="0">
                <a:ea typeface="ＭＳ Ｐゴシック" charset="0"/>
              </a:rPr>
              <a:t> </a:t>
            </a:r>
            <a:r>
              <a:rPr lang="es-ES" sz="2200" b="0" dirty="0" err="1">
                <a:ea typeface="ＭＳ Ｐゴシック" charset="0"/>
              </a:rPr>
              <a:t>for</a:t>
            </a:r>
            <a:r>
              <a:rPr lang="es-ES" sz="2200" b="0" dirty="0">
                <a:ea typeface="ＭＳ Ｐゴシック" charset="0"/>
              </a:rPr>
              <a:t> </a:t>
            </a:r>
            <a:r>
              <a:rPr lang="es-ES" sz="2200" b="0" dirty="0" err="1">
                <a:ea typeface="ＭＳ Ｐゴシック" charset="0"/>
              </a:rPr>
              <a:t>identified</a:t>
            </a:r>
            <a:r>
              <a:rPr lang="es-ES" sz="2200" b="0" dirty="0">
                <a:ea typeface="ＭＳ Ｐゴシック" charset="0"/>
              </a:rPr>
              <a:t> CB </a:t>
            </a:r>
            <a:r>
              <a:rPr lang="es-ES" sz="2200" b="0" dirty="0" err="1">
                <a:ea typeface="ＭＳ Ｐゴシック" charset="0"/>
              </a:rPr>
              <a:t>priorities</a:t>
            </a:r>
            <a:r>
              <a:rPr lang="es-ES" sz="2200" b="0" dirty="0">
                <a:ea typeface="ＭＳ Ｐゴシック" charset="0"/>
              </a:rPr>
              <a:t>.</a:t>
            </a:r>
          </a:p>
        </p:txBody>
      </p:sp>
    </p:spTree>
    <p:extLst>
      <p:ext uri="{BB962C8B-B14F-4D97-AF65-F5344CB8AC3E}">
        <p14:creationId xmlns:p14="http://schemas.microsoft.com/office/powerpoint/2010/main" val="14189496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CH" sz="3600" kern="1200" dirty="0" smtClean="0">
                <a:latin typeface="Arial" charset="0"/>
                <a:cs typeface="Arial" charset="0"/>
              </a:rPr>
              <a:t>Challenges of Developing Countries…</a:t>
            </a:r>
            <a:endParaRPr lang="en-US" sz="3600" kern="1200" dirty="0">
              <a:latin typeface="Arial" charset="0"/>
              <a:cs typeface="Arial" charset="0"/>
            </a:endParaRPr>
          </a:p>
        </p:txBody>
      </p:sp>
      <p:sp>
        <p:nvSpPr>
          <p:cNvPr id="3" name="Content Placeholder 2"/>
          <p:cNvSpPr>
            <a:spLocks noGrp="1"/>
          </p:cNvSpPr>
          <p:nvPr>
            <p:ph idx="1"/>
          </p:nvPr>
        </p:nvSpPr>
        <p:spPr>
          <a:xfrm>
            <a:off x="228600" y="1447800"/>
            <a:ext cx="8686800" cy="5105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sz="2400" b="0" dirty="0"/>
              <a:t>The challenges for developing countries can be summarized in 5 main items:</a:t>
            </a:r>
          </a:p>
          <a:p>
            <a:pPr lvl="0"/>
            <a:r>
              <a:rPr lang="en-US" sz="2400" b="0" dirty="0"/>
              <a:t>Improved access to data (for example internet based solutions for accessing data are inadequate for developing countries, alternative solutions are needed; and support with inclusion of GEO Data Sharing Principles into national policies);</a:t>
            </a:r>
          </a:p>
          <a:p>
            <a:pPr lvl="0"/>
            <a:r>
              <a:rPr lang="en-US" sz="2400" b="0" dirty="0"/>
              <a:t>Improved knowledge and skills;</a:t>
            </a:r>
          </a:p>
          <a:p>
            <a:pPr lvl="0"/>
            <a:r>
              <a:rPr lang="en-US" sz="2400" b="0" dirty="0"/>
              <a:t>Improved infrastructure;</a:t>
            </a:r>
          </a:p>
          <a:p>
            <a:pPr lvl="0"/>
            <a:r>
              <a:rPr lang="en-US" sz="2400" b="0" dirty="0"/>
              <a:t>Improved coordination of activities to reduce duplication; and</a:t>
            </a:r>
          </a:p>
          <a:p>
            <a:r>
              <a:rPr lang="en-US" sz="2400" b="0" dirty="0"/>
              <a:t>Improved availability and management of resources;</a:t>
            </a:r>
            <a:r>
              <a:rPr lang="en-US" sz="2400" b="0" dirty="0"/>
              <a:t> </a:t>
            </a:r>
            <a:endParaRPr lang="en-US" sz="2200" b="0" dirty="0">
              <a:ea typeface="ＭＳ Ｐゴシック" charset="0"/>
            </a:endParaRPr>
          </a:p>
        </p:txBody>
      </p:sp>
    </p:spTree>
    <p:extLst>
      <p:ext uri="{BB962C8B-B14F-4D97-AF65-F5344CB8AC3E}">
        <p14:creationId xmlns:p14="http://schemas.microsoft.com/office/powerpoint/2010/main" val="6668566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AutoShape 1"/>
          <p:cNvSpPr>
            <a:spLocks/>
          </p:cNvSpPr>
          <p:nvPr/>
        </p:nvSpPr>
        <p:spPr bwMode="auto">
          <a:xfrm>
            <a:off x="0" y="533400"/>
            <a:ext cx="9144000" cy="549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US" altLang="en-US" sz="3600" u="none" dirty="0">
                <a:solidFill>
                  <a:srgbClr val="005FAA"/>
                </a:solidFill>
                <a:latin typeface="Arial" charset="0"/>
                <a:cs typeface="Arial" charset="0"/>
              </a:rPr>
              <a:t>GEOSS Strategic Target</a:t>
            </a:r>
          </a:p>
        </p:txBody>
      </p:sp>
      <p:sp>
        <p:nvSpPr>
          <p:cNvPr id="3075" name="Rectangle 1"/>
          <p:cNvSpPr>
            <a:spLocks noChangeArrowheads="1"/>
          </p:cNvSpPr>
          <p:nvPr/>
        </p:nvSpPr>
        <p:spPr bwMode="auto">
          <a:xfrm>
            <a:off x="287337" y="1219200"/>
            <a:ext cx="8569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spcBef>
                <a:spcPct val="20000"/>
              </a:spcBef>
            </a:pPr>
            <a:r>
              <a:rPr kumimoji="1" lang="en-GB" altLang="en-US" b="0" u="none" dirty="0">
                <a:solidFill>
                  <a:srgbClr val="0070C0"/>
                </a:solidFill>
                <a:latin typeface="Arial Narrow" panose="020B0606020202030204" pitchFamily="34" charset="0"/>
                <a:ea typeface="ＭＳ Ｐゴシック" charset="0"/>
                <a:cs typeface="Arial Narrow" panose="020B0606020202030204" pitchFamily="34" charset="0"/>
              </a:rPr>
              <a:t>Enhance the coordination of efforts to strengthen individual, institutional and infrastructure capacities, particularly in developing countries, to produce and use Earth observations and derived information products.</a:t>
            </a:r>
            <a:r>
              <a:rPr kumimoji="1" lang="en-US" altLang="en-US" b="0" u="none" dirty="0">
                <a:solidFill>
                  <a:srgbClr val="0070C0"/>
                </a:solidFill>
                <a:latin typeface="Arial Narrow" panose="020B0606020202030204" pitchFamily="34" charset="0"/>
                <a:ea typeface="ＭＳ Ｐゴシック" charset="0"/>
                <a:cs typeface="Arial Narrow" panose="020B0606020202030204" pitchFamily="34" charset="0"/>
              </a:rPr>
              <a:t> </a:t>
            </a:r>
          </a:p>
        </p:txBody>
      </p:sp>
      <p:sp>
        <p:nvSpPr>
          <p:cNvPr id="7" name="AutoShape 2"/>
          <p:cNvSpPr>
            <a:spLocks/>
          </p:cNvSpPr>
          <p:nvPr/>
        </p:nvSpPr>
        <p:spPr bwMode="auto">
          <a:xfrm>
            <a:off x="4191001" y="2209800"/>
            <a:ext cx="4953000" cy="274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spcBef>
                <a:spcPct val="20000"/>
              </a:spcBef>
            </a:pPr>
            <a:r>
              <a:rPr kumimoji="1" lang="en-US" b="0" i="1" u="none" dirty="0">
                <a:solidFill>
                  <a:srgbClr val="0070C0"/>
                </a:solidFill>
                <a:latin typeface="Arial Narrow" panose="020B0606020202030204" pitchFamily="34" charset="0"/>
                <a:ea typeface="ＭＳ Ｐゴシック" charset="0"/>
                <a:cs typeface="Arial Narrow" panose="020B0606020202030204" pitchFamily="34" charset="0"/>
                <a:sym typeface="Arial" charset="0"/>
              </a:rPr>
              <a:t>This will be demonstrated by</a:t>
            </a:r>
            <a:r>
              <a:rPr kumimoji="1" lang="en-US" b="0" u="none" dirty="0" smtClean="0">
                <a:solidFill>
                  <a:srgbClr val="0070C0"/>
                </a:solidFill>
                <a:latin typeface="Arial Narrow" panose="020B0606020202030204" pitchFamily="34" charset="0"/>
                <a:ea typeface="ＭＳ Ｐゴシック" charset="0"/>
                <a:cs typeface="Arial Narrow" panose="020B0606020202030204" pitchFamily="34" charset="0"/>
                <a:sym typeface="Arial" charset="0"/>
              </a:rPr>
              <a:t>:</a:t>
            </a:r>
          </a:p>
          <a:p>
            <a:pPr>
              <a:lnSpc>
                <a:spcPct val="80000"/>
              </a:lnSpc>
              <a:spcBef>
                <a:spcPct val="20000"/>
              </a:spcBef>
            </a:pPr>
            <a:endParaRPr kumimoji="1" lang="en-US" b="0" u="none" dirty="0">
              <a:solidFill>
                <a:srgbClr val="0070C0"/>
              </a:solidFill>
              <a:latin typeface="Arial Narrow" panose="020B0606020202030204" pitchFamily="34" charset="0"/>
              <a:ea typeface="ＭＳ Ｐゴシック" charset="0"/>
              <a:cs typeface="Arial Narrow" panose="020B0606020202030204" pitchFamily="34" charset="0"/>
              <a:sym typeface="Arial" charset="0"/>
            </a:endParaRPr>
          </a:p>
          <a:p>
            <a:pPr marL="457200" indent="-457200">
              <a:lnSpc>
                <a:spcPct val="80000"/>
              </a:lnSpc>
              <a:spcBef>
                <a:spcPct val="20000"/>
              </a:spcBef>
              <a:buChar char="•"/>
            </a:pPr>
            <a:r>
              <a:rPr kumimoji="1" lang="en-US" sz="1800" u="none" dirty="0">
                <a:solidFill>
                  <a:srgbClr val="0070C0"/>
                </a:solidFill>
                <a:latin typeface="Arial Narrow" panose="020B0606020202030204" pitchFamily="34" charset="0"/>
                <a:ea typeface="ＭＳ Ｐゴシック" charset="0"/>
                <a:cs typeface="Arial Narrow" panose="020B0606020202030204" pitchFamily="34" charset="0"/>
                <a:sym typeface="Arial" charset="0"/>
              </a:rPr>
              <a:t>Networking</a:t>
            </a:r>
            <a:r>
              <a:rPr kumimoji="1" lang="en-US" sz="1800" b="0" u="none" dirty="0">
                <a:solidFill>
                  <a:srgbClr val="0070C0"/>
                </a:solidFill>
                <a:latin typeface="Arial Narrow" panose="020B0606020202030204" pitchFamily="34" charset="0"/>
                <a:ea typeface="ＭＳ Ｐゴシック" charset="0"/>
                <a:cs typeface="Arial Narrow" panose="020B0606020202030204" pitchFamily="34" charset="0"/>
                <a:sym typeface="Arial" charset="0"/>
              </a:rPr>
              <a:t> activities that specifically build individual, institutional and infrastructure capacity.</a:t>
            </a:r>
          </a:p>
          <a:p>
            <a:pPr marL="457200" indent="-457200">
              <a:lnSpc>
                <a:spcPct val="80000"/>
              </a:lnSpc>
              <a:spcBef>
                <a:spcPct val="20000"/>
              </a:spcBef>
              <a:buChar char="•"/>
            </a:pPr>
            <a:r>
              <a:rPr kumimoji="1" lang="en-US" sz="1800" b="0" u="none" dirty="0">
                <a:solidFill>
                  <a:srgbClr val="0070C0"/>
                </a:solidFill>
                <a:latin typeface="Arial Narrow" panose="020B0606020202030204" pitchFamily="34" charset="0"/>
                <a:ea typeface="ＭＳ Ｐゴシック" charset="0"/>
                <a:cs typeface="Arial Narrow" panose="020B0606020202030204" pitchFamily="34" charset="0"/>
                <a:sym typeface="Arial" charset="0"/>
              </a:rPr>
              <a:t>Leveraging </a:t>
            </a:r>
            <a:r>
              <a:rPr kumimoji="1" lang="en-US" sz="1800" u="none" dirty="0">
                <a:solidFill>
                  <a:srgbClr val="0070C0"/>
                </a:solidFill>
                <a:latin typeface="Arial Narrow" panose="020B0606020202030204" pitchFamily="34" charset="0"/>
                <a:ea typeface="ＭＳ Ｐゴシック" charset="0"/>
                <a:cs typeface="Arial Narrow" panose="020B0606020202030204" pitchFamily="34" charset="0"/>
                <a:sym typeface="Arial" charset="0"/>
              </a:rPr>
              <a:t>resources</a:t>
            </a:r>
            <a:r>
              <a:rPr kumimoji="1" lang="en-US" sz="1800" b="0" u="none" dirty="0">
                <a:solidFill>
                  <a:srgbClr val="0070C0"/>
                </a:solidFill>
                <a:latin typeface="Arial Narrow" panose="020B0606020202030204" pitchFamily="34" charset="0"/>
                <a:ea typeface="ＭＳ Ｐゴシック" charset="0"/>
                <a:cs typeface="Arial Narrow" panose="020B0606020202030204" pitchFamily="34" charset="0"/>
                <a:sym typeface="Arial" charset="0"/>
              </a:rPr>
              <a:t> for Earth observation capacity building efforts.</a:t>
            </a:r>
          </a:p>
          <a:p>
            <a:pPr marL="457200" indent="-457200">
              <a:lnSpc>
                <a:spcPct val="80000"/>
              </a:lnSpc>
              <a:spcBef>
                <a:spcPct val="20000"/>
              </a:spcBef>
              <a:buChar char="•"/>
            </a:pPr>
            <a:r>
              <a:rPr kumimoji="1" lang="en-US" sz="1800" b="0" u="none" dirty="0">
                <a:solidFill>
                  <a:srgbClr val="0070C0"/>
                </a:solidFill>
                <a:latin typeface="Arial Narrow" panose="020B0606020202030204" pitchFamily="34" charset="0"/>
                <a:ea typeface="ＭＳ Ｐゴシック" charset="0"/>
                <a:cs typeface="Arial Narrow" panose="020B0606020202030204" pitchFamily="34" charset="0"/>
                <a:sym typeface="Arial" charset="0"/>
              </a:rPr>
              <a:t>Increased </a:t>
            </a:r>
            <a:r>
              <a:rPr kumimoji="1" lang="en-US" sz="1800" u="none" dirty="0">
                <a:solidFill>
                  <a:srgbClr val="0070C0"/>
                </a:solidFill>
                <a:latin typeface="Arial Narrow" panose="020B0606020202030204" pitchFamily="34" charset="0"/>
                <a:ea typeface="ＭＳ Ｐゴシック" charset="0"/>
                <a:cs typeface="Arial Narrow" panose="020B0606020202030204" pitchFamily="34" charset="0"/>
                <a:sym typeface="Arial" charset="0"/>
              </a:rPr>
              <a:t>use of Earth observation</a:t>
            </a:r>
            <a:r>
              <a:rPr kumimoji="1" lang="en-US" sz="1800" b="0" u="none" dirty="0">
                <a:solidFill>
                  <a:srgbClr val="0070C0"/>
                </a:solidFill>
                <a:latin typeface="Arial Narrow" panose="020B0606020202030204" pitchFamily="34" charset="0"/>
                <a:ea typeface="ＭＳ Ｐゴシック" charset="0"/>
                <a:cs typeface="Arial Narrow" panose="020B0606020202030204" pitchFamily="34" charset="0"/>
                <a:sym typeface="Arial" charset="0"/>
              </a:rPr>
              <a:t> in policy and decision making.</a:t>
            </a:r>
          </a:p>
          <a:p>
            <a:pPr marL="457200" indent="-457200">
              <a:lnSpc>
                <a:spcPct val="80000"/>
              </a:lnSpc>
              <a:spcBef>
                <a:spcPct val="20000"/>
              </a:spcBef>
              <a:buChar char="•"/>
            </a:pPr>
            <a:r>
              <a:rPr kumimoji="1" lang="en-US" sz="1800" b="0" u="none" dirty="0">
                <a:solidFill>
                  <a:srgbClr val="0070C0"/>
                </a:solidFill>
                <a:latin typeface="Arial Narrow" panose="020B0606020202030204" pitchFamily="34" charset="0"/>
                <a:ea typeface="ＭＳ Ｐゴシック" charset="0"/>
                <a:cs typeface="Arial Narrow" panose="020B0606020202030204" pitchFamily="34" charset="0"/>
                <a:sym typeface="Arial" charset="0"/>
              </a:rPr>
              <a:t>Enhanced </a:t>
            </a:r>
            <a:r>
              <a:rPr kumimoji="1" lang="en-US" sz="1800" u="none" dirty="0">
                <a:solidFill>
                  <a:srgbClr val="0070C0"/>
                </a:solidFill>
                <a:latin typeface="Arial Narrow" panose="020B0606020202030204" pitchFamily="34" charset="0"/>
                <a:ea typeface="ＭＳ Ｐゴシック" charset="0"/>
                <a:cs typeface="Arial Narrow" panose="020B0606020202030204" pitchFamily="34" charset="0"/>
                <a:sym typeface="Arial" charset="0"/>
              </a:rPr>
              <a:t>participation of developing countries </a:t>
            </a:r>
            <a:r>
              <a:rPr kumimoji="1" lang="en-US" sz="1800" b="0" u="none" dirty="0">
                <a:solidFill>
                  <a:srgbClr val="0070C0"/>
                </a:solidFill>
                <a:latin typeface="Arial Narrow" panose="020B0606020202030204" pitchFamily="34" charset="0"/>
                <a:ea typeface="ＭＳ Ｐゴシック" charset="0"/>
                <a:cs typeface="Arial Narrow" panose="020B0606020202030204" pitchFamily="34" charset="0"/>
                <a:sym typeface="Arial" charset="0"/>
              </a:rPr>
              <a:t>in GEO and GEOSS.</a:t>
            </a:r>
          </a:p>
        </p:txBody>
      </p:sp>
      <p:sp>
        <p:nvSpPr>
          <p:cNvPr id="3077" name="Rectangle 1"/>
          <p:cNvSpPr>
            <a:spLocks noChangeArrowheads="1"/>
          </p:cNvSpPr>
          <p:nvPr/>
        </p:nvSpPr>
        <p:spPr bwMode="auto">
          <a:xfrm>
            <a:off x="242406" y="4572000"/>
            <a:ext cx="85693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80000"/>
              </a:lnSpc>
              <a:spcBef>
                <a:spcPct val="20000"/>
              </a:spcBef>
            </a:pPr>
            <a:r>
              <a:rPr kumimoji="1" lang="en-GB" altLang="en-US" b="0" i="1" u="none" dirty="0" smtClean="0">
                <a:solidFill>
                  <a:srgbClr val="0070C0"/>
                </a:solidFill>
                <a:latin typeface="Arial Narrow" panose="020B0606020202030204" pitchFamily="34" charset="0"/>
                <a:ea typeface="ＭＳ Ｐゴシック" charset="0"/>
                <a:cs typeface="Arial Narrow" panose="020B0606020202030204" pitchFamily="34" charset="0"/>
              </a:rPr>
              <a:t>Target Assessment, 2014: </a:t>
            </a:r>
          </a:p>
          <a:p>
            <a:pPr algn="just">
              <a:lnSpc>
                <a:spcPct val="80000"/>
              </a:lnSpc>
              <a:spcBef>
                <a:spcPct val="20000"/>
              </a:spcBef>
            </a:pPr>
            <a:endParaRPr kumimoji="1" lang="en-GB" altLang="en-US" b="0" i="1" u="none" dirty="0">
              <a:solidFill>
                <a:srgbClr val="0070C0"/>
              </a:solidFill>
              <a:latin typeface="Arial Narrow" panose="020B0606020202030204" pitchFamily="34" charset="0"/>
              <a:ea typeface="ＭＳ Ｐゴシック" charset="0"/>
              <a:cs typeface="Arial Narrow" panose="020B0606020202030204" pitchFamily="34" charset="0"/>
            </a:endParaRPr>
          </a:p>
          <a:p>
            <a:pPr algn="just">
              <a:lnSpc>
                <a:spcPct val="80000"/>
              </a:lnSpc>
              <a:spcBef>
                <a:spcPct val="20000"/>
              </a:spcBef>
            </a:pPr>
            <a:r>
              <a:rPr kumimoji="1" lang="en-GB" altLang="en-US" sz="1800" b="0" u="none" dirty="0" smtClean="0">
                <a:solidFill>
                  <a:srgbClr val="0070C0"/>
                </a:solidFill>
                <a:latin typeface="Arial Narrow" panose="020B0606020202030204" pitchFamily="34" charset="0"/>
                <a:ea typeface="ＭＳ Ｐゴシック" charset="0"/>
                <a:cs typeface="Arial Narrow" panose="020B0606020202030204" pitchFamily="34" charset="0"/>
              </a:rPr>
              <a:t>Capacity </a:t>
            </a:r>
            <a:r>
              <a:rPr kumimoji="1" lang="en-GB" altLang="en-US" sz="1800" b="0" u="none" dirty="0">
                <a:solidFill>
                  <a:srgbClr val="0070C0"/>
                </a:solidFill>
                <a:latin typeface="Arial Narrow" panose="020B0606020202030204" pitchFamily="34" charset="0"/>
                <a:ea typeface="ＭＳ Ｐゴシック" charset="0"/>
                <a:cs typeface="Arial Narrow" panose="020B0606020202030204" pitchFamily="34" charset="0"/>
              </a:rPr>
              <a:t>building activities are increasing in number and </a:t>
            </a:r>
            <a:r>
              <a:rPr kumimoji="1" lang="en-GB" altLang="en-US" sz="1800" u="none" dirty="0">
                <a:solidFill>
                  <a:srgbClr val="0070C0"/>
                </a:solidFill>
                <a:latin typeface="Arial Narrow" panose="020B0606020202030204" pitchFamily="34" charset="0"/>
                <a:ea typeface="ＭＳ Ｐゴシック" charset="0"/>
                <a:cs typeface="Arial Narrow" panose="020B0606020202030204" pitchFamily="34" charset="0"/>
              </a:rPr>
              <a:t>forces are joined</a:t>
            </a:r>
            <a:r>
              <a:rPr kumimoji="1" lang="en-GB" altLang="en-US" sz="1800" b="0" u="none" dirty="0">
                <a:solidFill>
                  <a:srgbClr val="0070C0"/>
                </a:solidFill>
                <a:latin typeface="Arial Narrow" panose="020B0606020202030204" pitchFamily="34" charset="0"/>
                <a:ea typeface="ＭＳ Ｐゴシック" charset="0"/>
                <a:cs typeface="Arial Narrow" panose="020B0606020202030204" pitchFamily="34" charset="0"/>
              </a:rPr>
              <a:t> to enhance capacity building initiatives.  Twenty-one of the WP tasks have elements of capacity building activity, responding in some way to the one or more of the demonstrated by actions of the target. The activity level between these varies from </a:t>
            </a:r>
            <a:r>
              <a:rPr kumimoji="1" lang="en-GB" altLang="en-US" sz="1800" u="none" dirty="0">
                <a:solidFill>
                  <a:srgbClr val="0070C0"/>
                </a:solidFill>
                <a:latin typeface="Arial Narrow" panose="020B0606020202030204" pitchFamily="34" charset="0"/>
                <a:ea typeface="ＭＳ Ｐゴシック" charset="0"/>
                <a:cs typeface="Arial Narrow" panose="020B0606020202030204" pitchFamily="34" charset="0"/>
              </a:rPr>
              <a:t>small to robust</a:t>
            </a:r>
            <a:r>
              <a:rPr kumimoji="1" lang="en-GB" altLang="en-US" sz="1800" b="0" u="none" dirty="0">
                <a:solidFill>
                  <a:srgbClr val="0070C0"/>
                </a:solidFill>
                <a:latin typeface="Arial Narrow" panose="020B0606020202030204" pitchFamily="34" charset="0"/>
                <a:ea typeface="ＭＳ Ｐゴシック" charset="0"/>
                <a:cs typeface="Arial Narrow" panose="020B0606020202030204" pitchFamily="34" charset="0"/>
              </a:rPr>
              <a:t>. The spread of capacity building activities in the WP further highlights the </a:t>
            </a:r>
            <a:r>
              <a:rPr kumimoji="1" lang="en-GB" altLang="en-US" sz="1800" u="none" dirty="0">
                <a:solidFill>
                  <a:srgbClr val="0070C0"/>
                </a:solidFill>
                <a:latin typeface="Arial Narrow" panose="020B0606020202030204" pitchFamily="34" charset="0"/>
                <a:ea typeface="ＭＳ Ｐゴシック" charset="0"/>
                <a:cs typeface="Arial Narrow" panose="020B0606020202030204" pitchFamily="34" charset="0"/>
              </a:rPr>
              <a:t>cross–cutting nature of capacity building </a:t>
            </a:r>
            <a:r>
              <a:rPr kumimoji="1" lang="en-GB" altLang="en-US" sz="1800" b="0" u="none" dirty="0">
                <a:solidFill>
                  <a:srgbClr val="0070C0"/>
                </a:solidFill>
                <a:latin typeface="Arial Narrow" panose="020B0606020202030204" pitchFamily="34" charset="0"/>
                <a:ea typeface="ＭＳ Ｐゴシック" charset="0"/>
                <a:cs typeface="Arial Narrow" panose="020B0606020202030204" pitchFamily="34" charset="0"/>
              </a:rPr>
              <a:t>and the need for more </a:t>
            </a:r>
            <a:r>
              <a:rPr kumimoji="1" lang="en-GB" altLang="en-US" sz="1800" u="none" dirty="0">
                <a:solidFill>
                  <a:srgbClr val="0070C0"/>
                </a:solidFill>
                <a:latin typeface="Arial Narrow" panose="020B0606020202030204" pitchFamily="34" charset="0"/>
                <a:ea typeface="ＭＳ Ｐゴシック" charset="0"/>
                <a:cs typeface="Arial Narrow" panose="020B0606020202030204" pitchFamily="34" charset="0"/>
              </a:rPr>
              <a:t>robust coordination</a:t>
            </a:r>
            <a:r>
              <a:rPr kumimoji="1" lang="en-GB" altLang="en-US" sz="1800" b="0" u="none" dirty="0">
                <a:solidFill>
                  <a:srgbClr val="0070C0"/>
                </a:solidFill>
                <a:latin typeface="Arial Narrow" panose="020B0606020202030204" pitchFamily="34" charset="0"/>
                <a:ea typeface="ＭＳ Ｐゴシック" charset="0"/>
                <a:cs typeface="Arial Narrow" panose="020B0606020202030204" pitchFamily="34" charset="0"/>
              </a:rPr>
              <a:t>. The integration of the capacity development </a:t>
            </a:r>
            <a:r>
              <a:rPr kumimoji="1" lang="en-GB" altLang="en-US" sz="1800" u="none" dirty="0">
                <a:solidFill>
                  <a:srgbClr val="0070C0"/>
                </a:solidFill>
                <a:latin typeface="Arial Narrow" panose="020B0606020202030204" pitchFamily="34" charset="0"/>
                <a:ea typeface="ＭＳ Ｐゴシック" charset="0"/>
                <a:cs typeface="Arial Narrow" panose="020B0606020202030204" pitchFamily="34" charset="0"/>
              </a:rPr>
              <a:t>resource facility</a:t>
            </a:r>
            <a:r>
              <a:rPr kumimoji="1" lang="en-GB" altLang="en-US" sz="1800" b="0" u="none" dirty="0">
                <a:solidFill>
                  <a:srgbClr val="0070C0"/>
                </a:solidFill>
                <a:latin typeface="Arial Narrow" panose="020B0606020202030204" pitchFamily="34" charset="0"/>
                <a:ea typeface="ＭＳ Ｐゴシック" charset="0"/>
                <a:cs typeface="Arial Narrow" panose="020B0606020202030204" pitchFamily="34" charset="0"/>
              </a:rPr>
              <a:t> and the GEO web portal and initiatives in the framework of </a:t>
            </a:r>
            <a:r>
              <a:rPr kumimoji="1" lang="en-GB" altLang="en-US" sz="1800" u="none" dirty="0" err="1">
                <a:solidFill>
                  <a:srgbClr val="0070C0"/>
                </a:solidFill>
                <a:latin typeface="Arial Narrow" panose="020B0606020202030204" pitchFamily="34" charset="0"/>
                <a:ea typeface="ＭＳ Ｐゴシック" charset="0"/>
                <a:cs typeface="Arial Narrow" panose="020B0606020202030204" pitchFamily="34" charset="0"/>
              </a:rPr>
              <a:t>AfriGEOSS</a:t>
            </a:r>
            <a:r>
              <a:rPr kumimoji="1" lang="en-GB" altLang="en-US" sz="1800" u="none" dirty="0">
                <a:solidFill>
                  <a:srgbClr val="0070C0"/>
                </a:solidFill>
                <a:latin typeface="Arial Narrow" panose="020B0606020202030204" pitchFamily="34" charset="0"/>
                <a:ea typeface="ＭＳ Ｐゴシック" charset="0"/>
                <a:cs typeface="Arial Narrow" panose="020B0606020202030204" pitchFamily="34" charset="0"/>
              </a:rPr>
              <a:t> </a:t>
            </a:r>
            <a:r>
              <a:rPr kumimoji="1" lang="en-GB" altLang="en-US" sz="1800" b="0" u="none" dirty="0">
                <a:solidFill>
                  <a:srgbClr val="0070C0"/>
                </a:solidFill>
                <a:latin typeface="Arial Narrow" panose="020B0606020202030204" pitchFamily="34" charset="0"/>
                <a:ea typeface="ＭＳ Ｐゴシック" charset="0"/>
                <a:cs typeface="Arial Narrow" panose="020B0606020202030204" pitchFamily="34" charset="0"/>
              </a:rPr>
              <a:t>will give a further boost to capacity building.</a:t>
            </a:r>
            <a:endParaRPr kumimoji="1" lang="en-US" altLang="en-US" sz="1800" b="0" u="none" dirty="0">
              <a:solidFill>
                <a:srgbClr val="0070C0"/>
              </a:solidFill>
              <a:latin typeface="Arial Narrow" panose="020B0606020202030204" pitchFamily="34" charset="0"/>
              <a:ea typeface="ＭＳ Ｐゴシック" charset="0"/>
              <a:cs typeface="Arial Narrow" panose="020B0606020202030204" pitchFamily="34" charset="0"/>
            </a:endParaRPr>
          </a:p>
        </p:txBody>
      </p:sp>
      <p:pic>
        <p:nvPicPr>
          <p:cNvPr id="3078" name="Picture 1"/>
          <p:cNvPicPr>
            <a:picLocks noChangeAspect="1"/>
          </p:cNvPicPr>
          <p:nvPr/>
        </p:nvPicPr>
        <p:blipFill>
          <a:blip r:embed="rId2" cstate="email">
            <a:extLst>
              <a:ext uri="{28A0092B-C50C-407E-A947-70E740481C1C}">
                <a14:useLocalDpi xmlns:a14="http://schemas.microsoft.com/office/drawing/2010/main" val="0"/>
              </a:ext>
            </a:extLst>
          </a:blip>
          <a:srcRect r="53847"/>
          <a:stretch>
            <a:fillRect/>
          </a:stretch>
        </p:blipFill>
        <p:spPr bwMode="auto">
          <a:xfrm>
            <a:off x="204788" y="2247900"/>
            <a:ext cx="4062412"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30384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000" b="1" i="0" u="sng"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000" b="1" i="0" u="sng" strike="noStrike" cap="none" normalizeH="0" baseline="0" smtClean="0">
            <a:ln>
              <a:noFill/>
            </a:ln>
            <a:solidFill>
              <a:schemeClr val="tx2"/>
            </a:solidFill>
            <a:effectLst/>
            <a:latin typeface="Tahom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42259</TotalTime>
  <Words>1285</Words>
  <Application>Microsoft Macintosh PowerPoint</Application>
  <PresentationFormat>On-screen Show (4:3)</PresentationFormat>
  <Paragraphs>172</Paragraphs>
  <Slides>19</Slides>
  <Notes>12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Blank Presentation</vt:lpstr>
      <vt:lpstr>ID-02 – Developing Institutional and Individual Capacity  Andiswa Mlisa GEO Secretariat  TC: Gregory Giuliani (Switzerland, UNIGE) PoC: Hilcea Ferreira (Brazil, INPE) IDIB: Mark Noort (Netherlands, HCP International)</vt:lpstr>
      <vt:lpstr>     GEO Vision &amp; Objectives     </vt:lpstr>
      <vt:lpstr>PowerPoint Presentation</vt:lpstr>
      <vt:lpstr>PowerPoint Presentation</vt:lpstr>
      <vt:lpstr>PowerPoint Presentation</vt:lpstr>
      <vt:lpstr>GEO Capacity Building Strategy (GEOIII, 2006) </vt:lpstr>
      <vt:lpstr>Objectives</vt:lpstr>
      <vt:lpstr>Challenges of Developing Countries…</vt:lpstr>
      <vt:lpstr>PowerPoint Presentation</vt:lpstr>
      <vt:lpstr>Summary Achievements</vt:lpstr>
      <vt:lpstr>GEOSS GCI and Data Core</vt:lpstr>
      <vt:lpstr>PowerPoint Presentation</vt:lpstr>
      <vt:lpstr>PowerPoint Presentation</vt:lpstr>
      <vt:lpstr>Reflections &amp; Considerations …</vt:lpstr>
      <vt:lpstr>Reflections &amp; Considerations …</vt:lpstr>
      <vt:lpstr>Reflections &amp; Considerations …</vt:lpstr>
      <vt:lpstr>Reflections &amp; Considerations …</vt:lpstr>
      <vt:lpstr>Upcoming Events</vt:lpstr>
      <vt:lpstr>PowerPoint Presentation</vt:lpstr>
    </vt:vector>
  </TitlesOfParts>
  <Company>dst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 and GEOSS…….</dc:title>
  <dc:creator>Imraan Saloojee</dc:creator>
  <cp:lastModifiedBy>Andiswa Mlisa</cp:lastModifiedBy>
  <cp:revision>1861</cp:revision>
  <cp:lastPrinted>2015-03-18T11:04:05Z</cp:lastPrinted>
  <dcterms:created xsi:type="dcterms:W3CDTF">2013-10-24T20:02:11Z</dcterms:created>
  <dcterms:modified xsi:type="dcterms:W3CDTF">2015-03-26T18:35:59Z</dcterms:modified>
</cp:coreProperties>
</file>